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sldIdLst>
    <p:sldId id="378" r:id="rId2"/>
    <p:sldId id="425" r:id="rId3"/>
    <p:sldId id="401" r:id="rId4"/>
    <p:sldId id="475" r:id="rId5"/>
    <p:sldId id="476" r:id="rId6"/>
    <p:sldId id="474" r:id="rId7"/>
    <p:sldId id="477" r:id="rId8"/>
    <p:sldId id="471" r:id="rId9"/>
    <p:sldId id="469" r:id="rId10"/>
    <p:sldId id="470" r:id="rId11"/>
    <p:sldId id="465" r:id="rId12"/>
    <p:sldId id="466" r:id="rId13"/>
    <p:sldId id="467" r:id="rId14"/>
    <p:sldId id="492" r:id="rId15"/>
    <p:sldId id="478" r:id="rId16"/>
    <p:sldId id="442" r:id="rId17"/>
    <p:sldId id="462" r:id="rId18"/>
    <p:sldId id="463" r:id="rId19"/>
    <p:sldId id="479" r:id="rId20"/>
    <p:sldId id="415" r:id="rId21"/>
    <p:sldId id="480" r:id="rId22"/>
    <p:sldId id="481" r:id="rId23"/>
    <p:sldId id="483" r:id="rId24"/>
    <p:sldId id="487" r:id="rId25"/>
    <p:sldId id="486" r:id="rId26"/>
    <p:sldId id="484" r:id="rId27"/>
    <p:sldId id="482" r:id="rId28"/>
    <p:sldId id="488" r:id="rId29"/>
    <p:sldId id="489" r:id="rId30"/>
    <p:sldId id="490" r:id="rId31"/>
    <p:sldId id="491" r:id="rId32"/>
    <p:sldId id="39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444599-7BBA-4B65-A669-EB49EA7A7C05}">
          <p14:sldIdLst>
            <p14:sldId id="378"/>
            <p14:sldId id="425"/>
            <p14:sldId id="401"/>
            <p14:sldId id="475"/>
            <p14:sldId id="476"/>
            <p14:sldId id="474"/>
            <p14:sldId id="477"/>
            <p14:sldId id="471"/>
            <p14:sldId id="469"/>
            <p14:sldId id="470"/>
            <p14:sldId id="465"/>
            <p14:sldId id="466"/>
            <p14:sldId id="467"/>
            <p14:sldId id="492"/>
            <p14:sldId id="478"/>
            <p14:sldId id="442"/>
            <p14:sldId id="462"/>
            <p14:sldId id="463"/>
            <p14:sldId id="479"/>
            <p14:sldId id="415"/>
            <p14:sldId id="480"/>
            <p14:sldId id="481"/>
            <p14:sldId id="483"/>
            <p14:sldId id="487"/>
            <p14:sldId id="486"/>
            <p14:sldId id="484"/>
            <p14:sldId id="482"/>
            <p14:sldId id="488"/>
            <p14:sldId id="489"/>
            <p14:sldId id="490"/>
            <p14:sldId id="491"/>
            <p14:sldId id="396"/>
          </p14:sldIdLst>
        </p14:section>
      </p14:sectionLst>
    </p:ex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F55"/>
    <a:srgbClr val="7A003C"/>
    <a:srgbClr val="8BD3E6"/>
    <a:srgbClr val="D2D755"/>
    <a:srgbClr val="FFD100"/>
    <a:srgbClr val="DBDBDD"/>
    <a:srgbClr val="007096"/>
    <a:srgbClr val="5E6A71"/>
    <a:srgbClr val="FDBF57"/>
    <a:srgbClr val="D5D6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66C46A-11F2-44E2-A875-B3100C59D60A}" v="9" dt="2022-02-24T15:08:39.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19" autoAdjust="0"/>
    <p:restoredTop sz="83771" autoAdjust="0"/>
  </p:normalViewPr>
  <p:slideViewPr>
    <p:cSldViewPr snapToGrid="0" snapToObjects="1">
      <p:cViewPr varScale="1">
        <p:scale>
          <a:sx n="95" d="100"/>
          <a:sy n="95" d="100"/>
        </p:scale>
        <p:origin x="1758" y="90"/>
      </p:cViewPr>
      <p:guideLst>
        <p:guide orient="horz" pos="213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ville, Andrea" userId="f78d72f0-87d4-4c32-afd3-9fb76f3944a9" providerId="ADAL" clId="{CE66C46A-11F2-44E2-A875-B3100C59D60A}"/>
    <pc:docChg chg="undo custSel addSld delSld modSld sldOrd addSection delSection modSection">
      <pc:chgData name="Somerville, Andrea" userId="f78d72f0-87d4-4c32-afd3-9fb76f3944a9" providerId="ADAL" clId="{CE66C46A-11F2-44E2-A875-B3100C59D60A}" dt="2022-02-24T16:01:35.046" v="7844" actId="20577"/>
      <pc:docMkLst>
        <pc:docMk/>
      </pc:docMkLst>
      <pc:sldChg chg="modSp mod">
        <pc:chgData name="Somerville, Andrea" userId="f78d72f0-87d4-4c32-afd3-9fb76f3944a9" providerId="ADAL" clId="{CE66C46A-11F2-44E2-A875-B3100C59D60A}" dt="2022-02-24T15:55:19.293" v="7768" actId="20577"/>
        <pc:sldMkLst>
          <pc:docMk/>
          <pc:sldMk cId="3661685315" sldId="378"/>
        </pc:sldMkLst>
        <pc:spChg chg="mod">
          <ac:chgData name="Somerville, Andrea" userId="f78d72f0-87d4-4c32-afd3-9fb76f3944a9" providerId="ADAL" clId="{CE66C46A-11F2-44E2-A875-B3100C59D60A}" dt="2022-02-23T18:55:22.801" v="33" actId="14100"/>
          <ac:spMkLst>
            <pc:docMk/>
            <pc:sldMk cId="3661685315" sldId="378"/>
            <ac:spMk id="2" creationId="{25B0D6FE-8DA1-F341-A125-C435290DB0CF}"/>
          </ac:spMkLst>
        </pc:spChg>
        <pc:spChg chg="mod">
          <ac:chgData name="Somerville, Andrea" userId="f78d72f0-87d4-4c32-afd3-9fb76f3944a9" providerId="ADAL" clId="{CE66C46A-11F2-44E2-A875-B3100C59D60A}" dt="2022-02-24T15:55:19.293" v="7768" actId="20577"/>
          <ac:spMkLst>
            <pc:docMk/>
            <pc:sldMk cId="3661685315" sldId="378"/>
            <ac:spMk id="4" creationId="{598FC110-1797-7641-85E2-C797735892D8}"/>
          </ac:spMkLst>
        </pc:spChg>
      </pc:sldChg>
      <pc:sldChg chg="add del">
        <pc:chgData name="Somerville, Andrea" userId="f78d72f0-87d4-4c32-afd3-9fb76f3944a9" providerId="ADAL" clId="{CE66C46A-11F2-44E2-A875-B3100C59D60A}" dt="2022-02-24T14:25:46.422" v="5958"/>
        <pc:sldMkLst>
          <pc:docMk/>
          <pc:sldMk cId="517557087" sldId="396"/>
        </pc:sldMkLst>
      </pc:sldChg>
      <pc:sldChg chg="addSp delSp modSp mod ord">
        <pc:chgData name="Somerville, Andrea" userId="f78d72f0-87d4-4c32-afd3-9fb76f3944a9" providerId="ADAL" clId="{CE66C46A-11F2-44E2-A875-B3100C59D60A}" dt="2022-02-24T13:36:08.303" v="2712" actId="20577"/>
        <pc:sldMkLst>
          <pc:docMk/>
          <pc:sldMk cId="4103472889" sldId="401"/>
        </pc:sldMkLst>
        <pc:spChg chg="add del mod">
          <ac:chgData name="Somerville, Andrea" userId="f78d72f0-87d4-4c32-afd3-9fb76f3944a9" providerId="ADAL" clId="{CE66C46A-11F2-44E2-A875-B3100C59D60A}" dt="2022-02-24T13:26:20.663" v="2412" actId="22"/>
          <ac:spMkLst>
            <pc:docMk/>
            <pc:sldMk cId="4103472889" sldId="401"/>
            <ac:spMk id="3" creationId="{78A21D82-E2ED-4959-82E5-AA55E5AB809A}"/>
          </ac:spMkLst>
        </pc:spChg>
        <pc:spChg chg="mod">
          <ac:chgData name="Somerville, Andrea" userId="f78d72f0-87d4-4c32-afd3-9fb76f3944a9" providerId="ADAL" clId="{CE66C46A-11F2-44E2-A875-B3100C59D60A}" dt="2022-02-24T13:24:35.132" v="2410" actId="20577"/>
          <ac:spMkLst>
            <pc:docMk/>
            <pc:sldMk cId="4103472889" sldId="401"/>
            <ac:spMk id="6" creationId="{966A7C92-F401-FB45-AEC7-220E44D2C53E}"/>
          </ac:spMkLst>
        </pc:spChg>
        <pc:spChg chg="mod">
          <ac:chgData name="Somerville, Andrea" userId="f78d72f0-87d4-4c32-afd3-9fb76f3944a9" providerId="ADAL" clId="{CE66C46A-11F2-44E2-A875-B3100C59D60A}" dt="2022-02-24T13:36:08.303" v="2712" actId="20577"/>
          <ac:spMkLst>
            <pc:docMk/>
            <pc:sldMk cId="4103472889" sldId="401"/>
            <ac:spMk id="7" creationId="{2340EE59-2EC0-5645-9670-8C36788E5B01}"/>
          </ac:spMkLst>
        </pc:spChg>
        <pc:picChg chg="del">
          <ac:chgData name="Somerville, Andrea" userId="f78d72f0-87d4-4c32-afd3-9fb76f3944a9" providerId="ADAL" clId="{CE66C46A-11F2-44E2-A875-B3100C59D60A}" dt="2022-02-24T13:26:18.246" v="2411" actId="478"/>
          <ac:picMkLst>
            <pc:docMk/>
            <pc:sldMk cId="4103472889" sldId="401"/>
            <ac:picMk id="9" creationId="{F0344A3F-AB70-4A4A-939A-316BD3C7BAA2}"/>
          </ac:picMkLst>
        </pc:picChg>
        <pc:picChg chg="add mod ord">
          <ac:chgData name="Somerville, Andrea" userId="f78d72f0-87d4-4c32-afd3-9fb76f3944a9" providerId="ADAL" clId="{CE66C46A-11F2-44E2-A875-B3100C59D60A}" dt="2022-02-24T13:35:54.123" v="2673" actId="1076"/>
          <ac:picMkLst>
            <pc:docMk/>
            <pc:sldMk cId="4103472889" sldId="401"/>
            <ac:picMk id="10" creationId="{0F2033F1-3701-4DA3-B3DB-72FBDA097D22}"/>
          </ac:picMkLst>
        </pc:picChg>
      </pc:sldChg>
      <pc:sldChg chg="del">
        <pc:chgData name="Somerville, Andrea" userId="f78d72f0-87d4-4c32-afd3-9fb76f3944a9" providerId="ADAL" clId="{CE66C46A-11F2-44E2-A875-B3100C59D60A}" dt="2022-02-24T02:25:31.626" v="2370" actId="2696"/>
        <pc:sldMkLst>
          <pc:docMk/>
          <pc:sldMk cId="967805123" sldId="402"/>
        </pc:sldMkLst>
      </pc:sldChg>
      <pc:sldChg chg="addSp delSp modSp mod">
        <pc:chgData name="Somerville, Andrea" userId="f78d72f0-87d4-4c32-afd3-9fb76f3944a9" providerId="ADAL" clId="{CE66C46A-11F2-44E2-A875-B3100C59D60A}" dt="2022-02-24T14:19:35.555" v="5667" actId="20577"/>
        <pc:sldMkLst>
          <pc:docMk/>
          <pc:sldMk cId="229131615" sldId="415"/>
        </pc:sldMkLst>
        <pc:spChg chg="mod">
          <ac:chgData name="Somerville, Andrea" userId="f78d72f0-87d4-4c32-afd3-9fb76f3944a9" providerId="ADAL" clId="{CE66C46A-11F2-44E2-A875-B3100C59D60A}" dt="2022-02-24T14:13:36.953" v="5396" actId="20577"/>
          <ac:spMkLst>
            <pc:docMk/>
            <pc:sldMk cId="229131615" sldId="415"/>
            <ac:spMk id="5" creationId="{79E72A00-D47E-8146-8984-E2A9F94658A8}"/>
          </ac:spMkLst>
        </pc:spChg>
        <pc:spChg chg="mod">
          <ac:chgData name="Somerville, Andrea" userId="f78d72f0-87d4-4c32-afd3-9fb76f3944a9" providerId="ADAL" clId="{CE66C46A-11F2-44E2-A875-B3100C59D60A}" dt="2022-02-24T14:19:35.555" v="5667" actId="20577"/>
          <ac:spMkLst>
            <pc:docMk/>
            <pc:sldMk cId="229131615" sldId="415"/>
            <ac:spMk id="6" creationId="{DD6E66BE-41B0-5C49-A048-17C99E7510A0}"/>
          </ac:spMkLst>
        </pc:spChg>
        <pc:spChg chg="add del mod">
          <ac:chgData name="Somerville, Andrea" userId="f78d72f0-87d4-4c32-afd3-9fb76f3944a9" providerId="ADAL" clId="{CE66C46A-11F2-44E2-A875-B3100C59D60A}" dt="2022-02-24T14:16:08.460" v="5397" actId="22"/>
          <ac:spMkLst>
            <pc:docMk/>
            <pc:sldMk cId="229131615" sldId="415"/>
            <ac:spMk id="7" creationId="{FAA03152-FFA6-4CF1-B08E-FD801DCC172F}"/>
          </ac:spMkLst>
        </pc:spChg>
        <pc:picChg chg="del">
          <ac:chgData name="Somerville, Andrea" userId="f78d72f0-87d4-4c32-afd3-9fb76f3944a9" providerId="ADAL" clId="{CE66C46A-11F2-44E2-A875-B3100C59D60A}" dt="2022-02-24T14:13:10.436" v="5365" actId="478"/>
          <ac:picMkLst>
            <pc:docMk/>
            <pc:sldMk cId="229131615" sldId="415"/>
            <ac:picMk id="9" creationId="{6F93D914-AB14-4393-B1CE-79ACE236F40E}"/>
          </ac:picMkLst>
        </pc:picChg>
        <pc:picChg chg="add mod ord">
          <ac:chgData name="Somerville, Andrea" userId="f78d72f0-87d4-4c32-afd3-9fb76f3944a9" providerId="ADAL" clId="{CE66C46A-11F2-44E2-A875-B3100C59D60A}" dt="2022-02-24T14:16:21.534" v="5403" actId="1076"/>
          <ac:picMkLst>
            <pc:docMk/>
            <pc:sldMk cId="229131615" sldId="415"/>
            <ac:picMk id="10" creationId="{BD3595E1-9F4F-47BE-9836-8F02FE126FC2}"/>
          </ac:picMkLst>
        </pc:picChg>
      </pc:sldChg>
      <pc:sldChg chg="del">
        <pc:chgData name="Somerville, Andrea" userId="f78d72f0-87d4-4c32-afd3-9fb76f3944a9" providerId="ADAL" clId="{CE66C46A-11F2-44E2-A875-B3100C59D60A}" dt="2022-02-24T14:23:19.430" v="5948" actId="2696"/>
        <pc:sldMkLst>
          <pc:docMk/>
          <pc:sldMk cId="1965246463" sldId="420"/>
        </pc:sldMkLst>
      </pc:sldChg>
      <pc:sldChg chg="delSp modSp mod">
        <pc:chgData name="Somerville, Andrea" userId="f78d72f0-87d4-4c32-afd3-9fb76f3944a9" providerId="ADAL" clId="{CE66C46A-11F2-44E2-A875-B3100C59D60A}" dt="2022-02-24T14:12:19.588" v="5352" actId="1076"/>
        <pc:sldMkLst>
          <pc:docMk/>
          <pc:sldMk cId="3107119878" sldId="425"/>
        </pc:sldMkLst>
        <pc:spChg chg="mod">
          <ac:chgData name="Somerville, Andrea" userId="f78d72f0-87d4-4c32-afd3-9fb76f3944a9" providerId="ADAL" clId="{CE66C46A-11F2-44E2-A875-B3100C59D60A}" dt="2022-02-24T14:11:49.848" v="5343" actId="1076"/>
          <ac:spMkLst>
            <pc:docMk/>
            <pc:sldMk cId="3107119878" sldId="425"/>
            <ac:spMk id="6" creationId="{A1BF7E72-DB57-3A4C-A497-3E66B8D95F4B}"/>
          </ac:spMkLst>
        </pc:spChg>
        <pc:spChg chg="mod">
          <ac:chgData name="Somerville, Andrea" userId="f78d72f0-87d4-4c32-afd3-9fb76f3944a9" providerId="ADAL" clId="{CE66C46A-11F2-44E2-A875-B3100C59D60A}" dt="2022-02-24T14:11:53.679" v="5344" actId="1076"/>
          <ac:spMkLst>
            <pc:docMk/>
            <pc:sldMk cId="3107119878" sldId="425"/>
            <ac:spMk id="7" creationId="{C2524456-2622-7A40-A543-9D5DC647462E}"/>
          </ac:spMkLst>
        </pc:spChg>
        <pc:spChg chg="mod">
          <ac:chgData name="Somerville, Andrea" userId="f78d72f0-87d4-4c32-afd3-9fb76f3944a9" providerId="ADAL" clId="{CE66C46A-11F2-44E2-A875-B3100C59D60A}" dt="2022-02-24T14:12:19.588" v="5352" actId="1076"/>
          <ac:spMkLst>
            <pc:docMk/>
            <pc:sldMk cId="3107119878" sldId="425"/>
            <ac:spMk id="9" creationId="{231ADB9F-89B4-D942-BC51-7D2377D1397A}"/>
          </ac:spMkLst>
        </pc:spChg>
        <pc:spChg chg="mod">
          <ac:chgData name="Somerville, Andrea" userId="f78d72f0-87d4-4c32-afd3-9fb76f3944a9" providerId="ADAL" clId="{CE66C46A-11F2-44E2-A875-B3100C59D60A}" dt="2022-02-24T14:11:55.723" v="5345" actId="1076"/>
          <ac:spMkLst>
            <pc:docMk/>
            <pc:sldMk cId="3107119878" sldId="425"/>
            <ac:spMk id="10" creationId="{C40C97FC-5DF4-46B1-BECB-39EFF872FC4F}"/>
          </ac:spMkLst>
        </pc:spChg>
        <pc:spChg chg="mod">
          <ac:chgData name="Somerville, Andrea" userId="f78d72f0-87d4-4c32-afd3-9fb76f3944a9" providerId="ADAL" clId="{CE66C46A-11F2-44E2-A875-B3100C59D60A}" dt="2022-02-24T14:12:13.867" v="5350" actId="1076"/>
          <ac:spMkLst>
            <pc:docMk/>
            <pc:sldMk cId="3107119878" sldId="425"/>
            <ac:spMk id="11" creationId="{0CFA046B-7E99-4DEB-8394-86A540112497}"/>
          </ac:spMkLst>
        </pc:spChg>
        <pc:spChg chg="del mod">
          <ac:chgData name="Somerville, Andrea" userId="f78d72f0-87d4-4c32-afd3-9fb76f3944a9" providerId="ADAL" clId="{CE66C46A-11F2-44E2-A875-B3100C59D60A}" dt="2022-02-24T14:06:52.187" v="5209" actId="478"/>
          <ac:spMkLst>
            <pc:docMk/>
            <pc:sldMk cId="3107119878" sldId="425"/>
            <ac:spMk id="12" creationId="{46A18C0F-B6A8-44D5-97D5-1D85E89E96EC}"/>
          </ac:spMkLst>
        </pc:spChg>
      </pc:sldChg>
      <pc:sldChg chg="del">
        <pc:chgData name="Somerville, Andrea" userId="f78d72f0-87d4-4c32-afd3-9fb76f3944a9" providerId="ADAL" clId="{CE66C46A-11F2-44E2-A875-B3100C59D60A}" dt="2022-02-24T01:53:12.388" v="1093" actId="2696"/>
        <pc:sldMkLst>
          <pc:docMk/>
          <pc:sldMk cId="912730266" sldId="441"/>
        </pc:sldMkLst>
      </pc:sldChg>
      <pc:sldChg chg="addSp modSp mod">
        <pc:chgData name="Somerville, Andrea" userId="f78d72f0-87d4-4c32-afd3-9fb76f3944a9" providerId="ADAL" clId="{CE66C46A-11F2-44E2-A875-B3100C59D60A}" dt="2022-02-24T01:48:48.160" v="727" actId="1076"/>
        <pc:sldMkLst>
          <pc:docMk/>
          <pc:sldMk cId="292200208" sldId="442"/>
        </pc:sldMkLst>
        <pc:spChg chg="mod">
          <ac:chgData name="Somerville, Andrea" userId="f78d72f0-87d4-4c32-afd3-9fb76f3944a9" providerId="ADAL" clId="{CE66C46A-11F2-44E2-A875-B3100C59D60A}" dt="2022-02-24T01:44:22.218" v="472" actId="20577"/>
          <ac:spMkLst>
            <pc:docMk/>
            <pc:sldMk cId="292200208" sldId="442"/>
            <ac:spMk id="5" creationId="{79E72A00-D47E-8146-8984-E2A9F94658A8}"/>
          </ac:spMkLst>
        </pc:spChg>
        <pc:spChg chg="mod">
          <ac:chgData name="Somerville, Andrea" userId="f78d72f0-87d4-4c32-afd3-9fb76f3944a9" providerId="ADAL" clId="{CE66C46A-11F2-44E2-A875-B3100C59D60A}" dt="2022-02-24T01:48:42.429" v="725" actId="15"/>
          <ac:spMkLst>
            <pc:docMk/>
            <pc:sldMk cId="292200208" sldId="442"/>
            <ac:spMk id="6" creationId="{DD6E66BE-41B0-5C49-A048-17C99E7510A0}"/>
          </ac:spMkLst>
        </pc:spChg>
        <pc:picChg chg="add mod">
          <ac:chgData name="Somerville, Andrea" userId="f78d72f0-87d4-4c32-afd3-9fb76f3944a9" providerId="ADAL" clId="{CE66C46A-11F2-44E2-A875-B3100C59D60A}" dt="2022-02-24T01:48:45.841" v="726" actId="1076"/>
          <ac:picMkLst>
            <pc:docMk/>
            <pc:sldMk cId="292200208" sldId="442"/>
            <ac:picMk id="7" creationId="{E7A9F9EB-D1CE-45C1-91E3-08418DE18370}"/>
          </ac:picMkLst>
        </pc:picChg>
        <pc:picChg chg="add mod">
          <ac:chgData name="Somerville, Andrea" userId="f78d72f0-87d4-4c32-afd3-9fb76f3944a9" providerId="ADAL" clId="{CE66C46A-11F2-44E2-A875-B3100C59D60A}" dt="2022-02-24T01:48:48.160" v="727" actId="1076"/>
          <ac:picMkLst>
            <pc:docMk/>
            <pc:sldMk cId="292200208" sldId="442"/>
            <ac:picMk id="8" creationId="{42AD4EB4-DA18-4815-A884-3B4B138A15F6}"/>
          </ac:picMkLst>
        </pc:picChg>
      </pc:sldChg>
      <pc:sldChg chg="del">
        <pc:chgData name="Somerville, Andrea" userId="f78d72f0-87d4-4c32-afd3-9fb76f3944a9" providerId="ADAL" clId="{CE66C46A-11F2-44E2-A875-B3100C59D60A}" dt="2022-02-24T02:25:25.694" v="2368" actId="2696"/>
        <pc:sldMkLst>
          <pc:docMk/>
          <pc:sldMk cId="3098666059" sldId="443"/>
        </pc:sldMkLst>
      </pc:sldChg>
      <pc:sldChg chg="del">
        <pc:chgData name="Somerville, Andrea" userId="f78d72f0-87d4-4c32-afd3-9fb76f3944a9" providerId="ADAL" clId="{CE66C46A-11F2-44E2-A875-B3100C59D60A}" dt="2022-02-24T02:25:22.883" v="2367" actId="2696"/>
        <pc:sldMkLst>
          <pc:docMk/>
          <pc:sldMk cId="3424655174" sldId="444"/>
        </pc:sldMkLst>
      </pc:sldChg>
      <pc:sldChg chg="addSp delSp modSp del mod">
        <pc:chgData name="Somerville, Andrea" userId="f78d72f0-87d4-4c32-afd3-9fb76f3944a9" providerId="ADAL" clId="{CE66C46A-11F2-44E2-A875-B3100C59D60A}" dt="2022-02-24T01:57:01.569" v="1406" actId="2696"/>
        <pc:sldMkLst>
          <pc:docMk/>
          <pc:sldMk cId="1799410195" sldId="445"/>
        </pc:sldMkLst>
        <pc:spChg chg="mod">
          <ac:chgData name="Somerville, Andrea" userId="f78d72f0-87d4-4c32-afd3-9fb76f3944a9" providerId="ADAL" clId="{CE66C46A-11F2-44E2-A875-B3100C59D60A}" dt="2022-02-24T01:53:29.894" v="1125" actId="20577"/>
          <ac:spMkLst>
            <pc:docMk/>
            <pc:sldMk cId="1799410195" sldId="445"/>
            <ac:spMk id="5" creationId="{79E72A00-D47E-8146-8984-E2A9F94658A8}"/>
          </ac:spMkLst>
        </pc:spChg>
        <pc:spChg chg="mod">
          <ac:chgData name="Somerville, Andrea" userId="f78d72f0-87d4-4c32-afd3-9fb76f3944a9" providerId="ADAL" clId="{CE66C46A-11F2-44E2-A875-B3100C59D60A}" dt="2022-02-24T01:55:20.853" v="1203" actId="313"/>
          <ac:spMkLst>
            <pc:docMk/>
            <pc:sldMk cId="1799410195" sldId="445"/>
            <ac:spMk id="6" creationId="{DD6E66BE-41B0-5C49-A048-17C99E7510A0}"/>
          </ac:spMkLst>
        </pc:spChg>
        <pc:spChg chg="add del mod">
          <ac:chgData name="Somerville, Andrea" userId="f78d72f0-87d4-4c32-afd3-9fb76f3944a9" providerId="ADAL" clId="{CE66C46A-11F2-44E2-A875-B3100C59D60A}" dt="2022-02-24T01:54:21.300" v="1139" actId="22"/>
          <ac:spMkLst>
            <pc:docMk/>
            <pc:sldMk cId="1799410195" sldId="445"/>
            <ac:spMk id="7" creationId="{5EFFB8DB-2E1B-4B2F-B728-AD0AD4498322}"/>
          </ac:spMkLst>
        </pc:spChg>
        <pc:picChg chg="del">
          <ac:chgData name="Somerville, Andrea" userId="f78d72f0-87d4-4c32-afd3-9fb76f3944a9" providerId="ADAL" clId="{CE66C46A-11F2-44E2-A875-B3100C59D60A}" dt="2022-02-24T01:54:26.314" v="1141" actId="478"/>
          <ac:picMkLst>
            <pc:docMk/>
            <pc:sldMk cId="1799410195" sldId="445"/>
            <ac:picMk id="8" creationId="{EC4653CA-DE32-4F45-AA7D-64075BFA317A}"/>
          </ac:picMkLst>
        </pc:picChg>
        <pc:picChg chg="add mod ord">
          <ac:chgData name="Somerville, Andrea" userId="f78d72f0-87d4-4c32-afd3-9fb76f3944a9" providerId="ADAL" clId="{CE66C46A-11F2-44E2-A875-B3100C59D60A}" dt="2022-02-24T01:54:37.305" v="1145" actId="1076"/>
          <ac:picMkLst>
            <pc:docMk/>
            <pc:sldMk cId="1799410195" sldId="445"/>
            <ac:picMk id="10" creationId="{B398BA2C-3C39-41F3-BF99-8BAABC7A8DCB}"/>
          </ac:picMkLst>
        </pc:picChg>
        <pc:picChg chg="del">
          <ac:chgData name="Somerville, Andrea" userId="f78d72f0-87d4-4c32-afd3-9fb76f3944a9" providerId="ADAL" clId="{CE66C46A-11F2-44E2-A875-B3100C59D60A}" dt="2022-02-24T01:54:19.733" v="1138" actId="478"/>
          <ac:picMkLst>
            <pc:docMk/>
            <pc:sldMk cId="1799410195" sldId="445"/>
            <ac:picMk id="11" creationId="{FFFE78E5-586C-4C40-94E8-1B62C0BBD07D}"/>
          </ac:picMkLst>
        </pc:picChg>
      </pc:sldChg>
      <pc:sldChg chg="del">
        <pc:chgData name="Somerville, Andrea" userId="f78d72f0-87d4-4c32-afd3-9fb76f3944a9" providerId="ADAL" clId="{CE66C46A-11F2-44E2-A875-B3100C59D60A}" dt="2022-02-24T02:25:14.816" v="2365" actId="2696"/>
        <pc:sldMkLst>
          <pc:docMk/>
          <pc:sldMk cId="1384025575" sldId="446"/>
        </pc:sldMkLst>
      </pc:sldChg>
      <pc:sldChg chg="del">
        <pc:chgData name="Somerville, Andrea" userId="f78d72f0-87d4-4c32-afd3-9fb76f3944a9" providerId="ADAL" clId="{CE66C46A-11F2-44E2-A875-B3100C59D60A}" dt="2022-02-24T02:25:20.528" v="2366" actId="2696"/>
        <pc:sldMkLst>
          <pc:docMk/>
          <pc:sldMk cId="1585827680" sldId="447"/>
        </pc:sldMkLst>
      </pc:sldChg>
      <pc:sldChg chg="del">
        <pc:chgData name="Somerville, Andrea" userId="f78d72f0-87d4-4c32-afd3-9fb76f3944a9" providerId="ADAL" clId="{CE66C46A-11F2-44E2-A875-B3100C59D60A}" dt="2022-02-24T02:25:29.356" v="2369" actId="2696"/>
        <pc:sldMkLst>
          <pc:docMk/>
          <pc:sldMk cId="3240635414" sldId="448"/>
        </pc:sldMkLst>
      </pc:sldChg>
      <pc:sldChg chg="del">
        <pc:chgData name="Somerville, Andrea" userId="f78d72f0-87d4-4c32-afd3-9fb76f3944a9" providerId="ADAL" clId="{CE66C46A-11F2-44E2-A875-B3100C59D60A}" dt="2022-02-24T02:26:08.547" v="2383" actId="2696"/>
        <pc:sldMkLst>
          <pc:docMk/>
          <pc:sldMk cId="855390681" sldId="449"/>
        </pc:sldMkLst>
      </pc:sldChg>
      <pc:sldChg chg="del">
        <pc:chgData name="Somerville, Andrea" userId="f78d72f0-87d4-4c32-afd3-9fb76f3944a9" providerId="ADAL" clId="{CE66C46A-11F2-44E2-A875-B3100C59D60A}" dt="2022-02-24T02:25:36.761" v="2372" actId="2696"/>
        <pc:sldMkLst>
          <pc:docMk/>
          <pc:sldMk cId="2294060201" sldId="450"/>
        </pc:sldMkLst>
      </pc:sldChg>
      <pc:sldChg chg="del">
        <pc:chgData name="Somerville, Andrea" userId="f78d72f0-87d4-4c32-afd3-9fb76f3944a9" providerId="ADAL" clId="{CE66C46A-11F2-44E2-A875-B3100C59D60A}" dt="2022-02-24T02:25:50.041" v="2378" actId="2696"/>
        <pc:sldMkLst>
          <pc:docMk/>
          <pc:sldMk cId="2722540469" sldId="451"/>
        </pc:sldMkLst>
      </pc:sldChg>
      <pc:sldChg chg="del">
        <pc:chgData name="Somerville, Andrea" userId="f78d72f0-87d4-4c32-afd3-9fb76f3944a9" providerId="ADAL" clId="{CE66C46A-11F2-44E2-A875-B3100C59D60A}" dt="2022-02-24T02:25:40.169" v="2374" actId="2696"/>
        <pc:sldMkLst>
          <pc:docMk/>
          <pc:sldMk cId="4174443488" sldId="452"/>
        </pc:sldMkLst>
      </pc:sldChg>
      <pc:sldChg chg="del">
        <pc:chgData name="Somerville, Andrea" userId="f78d72f0-87d4-4c32-afd3-9fb76f3944a9" providerId="ADAL" clId="{CE66C46A-11F2-44E2-A875-B3100C59D60A}" dt="2022-02-24T02:25:42.434" v="2375" actId="2696"/>
        <pc:sldMkLst>
          <pc:docMk/>
          <pc:sldMk cId="2088728785" sldId="453"/>
        </pc:sldMkLst>
      </pc:sldChg>
      <pc:sldChg chg="del">
        <pc:chgData name="Somerville, Andrea" userId="f78d72f0-87d4-4c32-afd3-9fb76f3944a9" providerId="ADAL" clId="{CE66C46A-11F2-44E2-A875-B3100C59D60A}" dt="2022-02-24T14:23:12.765" v="5946" actId="2696"/>
        <pc:sldMkLst>
          <pc:docMk/>
          <pc:sldMk cId="3471494424" sldId="454"/>
        </pc:sldMkLst>
      </pc:sldChg>
      <pc:sldChg chg="del">
        <pc:chgData name="Somerville, Andrea" userId="f78d72f0-87d4-4c32-afd3-9fb76f3944a9" providerId="ADAL" clId="{CE66C46A-11F2-44E2-A875-B3100C59D60A}" dt="2022-02-24T02:25:44.214" v="2376" actId="2696"/>
        <pc:sldMkLst>
          <pc:docMk/>
          <pc:sldMk cId="2197469603" sldId="455"/>
        </pc:sldMkLst>
      </pc:sldChg>
      <pc:sldChg chg="del">
        <pc:chgData name="Somerville, Andrea" userId="f78d72f0-87d4-4c32-afd3-9fb76f3944a9" providerId="ADAL" clId="{CE66C46A-11F2-44E2-A875-B3100C59D60A}" dt="2022-02-24T14:23:16.306" v="5947" actId="2696"/>
        <pc:sldMkLst>
          <pc:docMk/>
          <pc:sldMk cId="2757411947" sldId="456"/>
        </pc:sldMkLst>
      </pc:sldChg>
      <pc:sldChg chg="del">
        <pc:chgData name="Somerville, Andrea" userId="f78d72f0-87d4-4c32-afd3-9fb76f3944a9" providerId="ADAL" clId="{CE66C46A-11F2-44E2-A875-B3100C59D60A}" dt="2022-02-24T14:25:17.231" v="5957" actId="2696"/>
        <pc:sldMkLst>
          <pc:docMk/>
          <pc:sldMk cId="1001836983" sldId="457"/>
        </pc:sldMkLst>
      </pc:sldChg>
      <pc:sldChg chg="del">
        <pc:chgData name="Somerville, Andrea" userId="f78d72f0-87d4-4c32-afd3-9fb76f3944a9" providerId="ADAL" clId="{CE66C46A-11F2-44E2-A875-B3100C59D60A}" dt="2022-02-24T02:25:47.070" v="2377" actId="2696"/>
        <pc:sldMkLst>
          <pc:docMk/>
          <pc:sldMk cId="2990678750" sldId="458"/>
        </pc:sldMkLst>
      </pc:sldChg>
      <pc:sldChg chg="del">
        <pc:chgData name="Somerville, Andrea" userId="f78d72f0-87d4-4c32-afd3-9fb76f3944a9" providerId="ADAL" clId="{CE66C46A-11F2-44E2-A875-B3100C59D60A}" dt="2022-02-24T02:26:00.738" v="2382" actId="2696"/>
        <pc:sldMkLst>
          <pc:docMk/>
          <pc:sldMk cId="2279084668" sldId="459"/>
        </pc:sldMkLst>
      </pc:sldChg>
      <pc:sldChg chg="del">
        <pc:chgData name="Somerville, Andrea" userId="f78d72f0-87d4-4c32-afd3-9fb76f3944a9" providerId="ADAL" clId="{CE66C46A-11F2-44E2-A875-B3100C59D60A}" dt="2022-02-24T02:25:53.896" v="2379" actId="2696"/>
        <pc:sldMkLst>
          <pc:docMk/>
          <pc:sldMk cId="1764987442" sldId="460"/>
        </pc:sldMkLst>
      </pc:sldChg>
      <pc:sldChg chg="del">
        <pc:chgData name="Somerville, Andrea" userId="f78d72f0-87d4-4c32-afd3-9fb76f3944a9" providerId="ADAL" clId="{CE66C46A-11F2-44E2-A875-B3100C59D60A}" dt="2022-02-24T02:25:55.275" v="2380" actId="2696"/>
        <pc:sldMkLst>
          <pc:docMk/>
          <pc:sldMk cId="2927343632" sldId="461"/>
        </pc:sldMkLst>
      </pc:sldChg>
      <pc:sldChg chg="addSp delSp modSp add mod">
        <pc:chgData name="Somerville, Andrea" userId="f78d72f0-87d4-4c32-afd3-9fb76f3944a9" providerId="ADAL" clId="{CE66C46A-11F2-44E2-A875-B3100C59D60A}" dt="2022-02-24T01:50:51.243" v="984" actId="1076"/>
        <pc:sldMkLst>
          <pc:docMk/>
          <pc:sldMk cId="307810866" sldId="462"/>
        </pc:sldMkLst>
        <pc:spChg chg="mod">
          <ac:chgData name="Somerville, Andrea" userId="f78d72f0-87d4-4c32-afd3-9fb76f3944a9" providerId="ADAL" clId="{CE66C46A-11F2-44E2-A875-B3100C59D60A}" dt="2022-02-24T01:50:45.982" v="982" actId="14100"/>
          <ac:spMkLst>
            <pc:docMk/>
            <pc:sldMk cId="307810866" sldId="462"/>
            <ac:spMk id="6" creationId="{DD6E66BE-41B0-5C49-A048-17C99E7510A0}"/>
          </ac:spMkLst>
        </pc:spChg>
        <pc:picChg chg="del">
          <ac:chgData name="Somerville, Andrea" userId="f78d72f0-87d4-4c32-afd3-9fb76f3944a9" providerId="ADAL" clId="{CE66C46A-11F2-44E2-A875-B3100C59D60A}" dt="2022-02-24T01:49:15.406" v="730" actId="478"/>
          <ac:picMkLst>
            <pc:docMk/>
            <pc:sldMk cId="307810866" sldId="462"/>
            <ac:picMk id="7" creationId="{E7A9F9EB-D1CE-45C1-91E3-08418DE18370}"/>
          </ac:picMkLst>
        </pc:picChg>
        <pc:picChg chg="del">
          <ac:chgData name="Somerville, Andrea" userId="f78d72f0-87d4-4c32-afd3-9fb76f3944a9" providerId="ADAL" clId="{CE66C46A-11F2-44E2-A875-B3100C59D60A}" dt="2022-02-24T01:49:14.680" v="729" actId="478"/>
          <ac:picMkLst>
            <pc:docMk/>
            <pc:sldMk cId="307810866" sldId="462"/>
            <ac:picMk id="8" creationId="{42AD4EB4-DA18-4815-A884-3B4B138A15F6}"/>
          </ac:picMkLst>
        </pc:picChg>
        <pc:picChg chg="add mod">
          <ac:chgData name="Somerville, Andrea" userId="f78d72f0-87d4-4c32-afd3-9fb76f3944a9" providerId="ADAL" clId="{CE66C46A-11F2-44E2-A875-B3100C59D60A}" dt="2022-02-24T01:50:51.243" v="984" actId="1076"/>
          <ac:picMkLst>
            <pc:docMk/>
            <pc:sldMk cId="307810866" sldId="462"/>
            <ac:picMk id="9" creationId="{CD488473-3334-40E3-831F-28E45E93D86A}"/>
          </ac:picMkLst>
        </pc:picChg>
      </pc:sldChg>
      <pc:sldChg chg="addSp delSp modSp add mod">
        <pc:chgData name="Somerville, Andrea" userId="f78d72f0-87d4-4c32-afd3-9fb76f3944a9" providerId="ADAL" clId="{CE66C46A-11F2-44E2-A875-B3100C59D60A}" dt="2022-02-24T14:10:15.962" v="5231" actId="1076"/>
        <pc:sldMkLst>
          <pc:docMk/>
          <pc:sldMk cId="1260465276" sldId="463"/>
        </pc:sldMkLst>
        <pc:spChg chg="mod">
          <ac:chgData name="Somerville, Andrea" userId="f78d72f0-87d4-4c32-afd3-9fb76f3944a9" providerId="ADAL" clId="{CE66C46A-11F2-44E2-A875-B3100C59D60A}" dt="2022-02-24T14:10:02.602" v="5227" actId="14100"/>
          <ac:spMkLst>
            <pc:docMk/>
            <pc:sldMk cId="1260465276" sldId="463"/>
            <ac:spMk id="6" creationId="{DD6E66BE-41B0-5C49-A048-17C99E7510A0}"/>
          </ac:spMkLst>
        </pc:spChg>
        <pc:spChg chg="add del">
          <ac:chgData name="Somerville, Andrea" userId="f78d72f0-87d4-4c32-afd3-9fb76f3944a9" providerId="ADAL" clId="{CE66C46A-11F2-44E2-A875-B3100C59D60A}" dt="2022-02-24T01:51:04.693" v="988" actId="22"/>
          <ac:spMkLst>
            <pc:docMk/>
            <pc:sldMk cId="1260465276" sldId="463"/>
            <ac:spMk id="8" creationId="{8136293E-B4BE-45D3-AFD1-569B39877BA2}"/>
          </ac:spMkLst>
        </pc:spChg>
        <pc:picChg chg="del">
          <ac:chgData name="Somerville, Andrea" userId="f78d72f0-87d4-4c32-afd3-9fb76f3944a9" providerId="ADAL" clId="{CE66C46A-11F2-44E2-A875-B3100C59D60A}" dt="2022-02-24T01:51:00.954" v="986" actId="478"/>
          <ac:picMkLst>
            <pc:docMk/>
            <pc:sldMk cId="1260465276" sldId="463"/>
            <ac:picMk id="9" creationId="{CD488473-3334-40E3-831F-28E45E93D86A}"/>
          </ac:picMkLst>
        </pc:picChg>
        <pc:picChg chg="add mod">
          <ac:chgData name="Somerville, Andrea" userId="f78d72f0-87d4-4c32-afd3-9fb76f3944a9" providerId="ADAL" clId="{CE66C46A-11F2-44E2-A875-B3100C59D60A}" dt="2022-02-24T14:08:04.428" v="5222" actId="1076"/>
          <ac:picMkLst>
            <pc:docMk/>
            <pc:sldMk cId="1260465276" sldId="463"/>
            <ac:picMk id="10" creationId="{F4836EA5-D155-4A74-BCB0-478750A18BE5}"/>
          </ac:picMkLst>
        </pc:picChg>
        <pc:picChg chg="add mod">
          <ac:chgData name="Somerville, Andrea" userId="f78d72f0-87d4-4c32-afd3-9fb76f3944a9" providerId="ADAL" clId="{CE66C46A-11F2-44E2-A875-B3100C59D60A}" dt="2022-02-24T14:10:15.962" v="5231" actId="1076"/>
          <ac:picMkLst>
            <pc:docMk/>
            <pc:sldMk cId="1260465276" sldId="463"/>
            <ac:picMk id="11" creationId="{365A234C-A3C5-4A5D-A531-DB5FE2C3F180}"/>
          </ac:picMkLst>
        </pc:picChg>
      </pc:sldChg>
      <pc:sldChg chg="modSp add del mod ord">
        <pc:chgData name="Somerville, Andrea" userId="f78d72f0-87d4-4c32-afd3-9fb76f3944a9" providerId="ADAL" clId="{CE66C46A-11F2-44E2-A875-B3100C59D60A}" dt="2022-02-24T14:03:47.970" v="5024" actId="2696"/>
        <pc:sldMkLst>
          <pc:docMk/>
          <pc:sldMk cId="2491225605" sldId="464"/>
        </pc:sldMkLst>
        <pc:spChg chg="mod">
          <ac:chgData name="Somerville, Andrea" userId="f78d72f0-87d4-4c32-afd3-9fb76f3944a9" providerId="ADAL" clId="{CE66C46A-11F2-44E2-A875-B3100C59D60A}" dt="2022-02-24T02:18:21.177" v="2363" actId="207"/>
          <ac:spMkLst>
            <pc:docMk/>
            <pc:sldMk cId="2491225605" sldId="464"/>
            <ac:spMk id="6" creationId="{A1BF7E72-DB57-3A4C-A497-3E66B8D95F4B}"/>
          </ac:spMkLst>
        </pc:spChg>
        <pc:spChg chg="mod">
          <ac:chgData name="Somerville, Andrea" userId="f78d72f0-87d4-4c32-afd3-9fb76f3944a9" providerId="ADAL" clId="{CE66C46A-11F2-44E2-A875-B3100C59D60A}" dt="2022-02-24T02:18:24.846" v="2364" actId="207"/>
          <ac:spMkLst>
            <pc:docMk/>
            <pc:sldMk cId="2491225605" sldId="464"/>
            <ac:spMk id="7" creationId="{C2524456-2622-7A40-A543-9D5DC647462E}"/>
          </ac:spMkLst>
        </pc:spChg>
      </pc:sldChg>
      <pc:sldChg chg="modSp add mod ord">
        <pc:chgData name="Somerville, Andrea" userId="f78d72f0-87d4-4c32-afd3-9fb76f3944a9" providerId="ADAL" clId="{CE66C46A-11F2-44E2-A875-B3100C59D60A}" dt="2022-02-24T14:00:29.519" v="4989" actId="20577"/>
        <pc:sldMkLst>
          <pc:docMk/>
          <pc:sldMk cId="1880096694" sldId="465"/>
        </pc:sldMkLst>
        <pc:spChg chg="mod">
          <ac:chgData name="Somerville, Andrea" userId="f78d72f0-87d4-4c32-afd3-9fb76f3944a9" providerId="ADAL" clId="{CE66C46A-11F2-44E2-A875-B3100C59D60A}" dt="2022-02-24T14:00:29.519" v="4989" actId="20577"/>
          <ac:spMkLst>
            <pc:docMk/>
            <pc:sldMk cId="1880096694" sldId="465"/>
            <ac:spMk id="5" creationId="{79E72A00-D47E-8146-8984-E2A9F94658A8}"/>
          </ac:spMkLst>
        </pc:spChg>
        <pc:spChg chg="mod">
          <ac:chgData name="Somerville, Andrea" userId="f78d72f0-87d4-4c32-afd3-9fb76f3944a9" providerId="ADAL" clId="{CE66C46A-11F2-44E2-A875-B3100C59D60A}" dt="2022-02-24T13:56:39.343" v="4758" actId="20577"/>
          <ac:spMkLst>
            <pc:docMk/>
            <pc:sldMk cId="1880096694" sldId="465"/>
            <ac:spMk id="6" creationId="{DD6E66BE-41B0-5C49-A048-17C99E7510A0}"/>
          </ac:spMkLst>
        </pc:spChg>
        <pc:picChg chg="mod">
          <ac:chgData name="Somerville, Andrea" userId="f78d72f0-87d4-4c32-afd3-9fb76f3944a9" providerId="ADAL" clId="{CE66C46A-11F2-44E2-A875-B3100C59D60A}" dt="2022-02-24T13:56:41.808" v="4759" actId="1076"/>
          <ac:picMkLst>
            <pc:docMk/>
            <pc:sldMk cId="1880096694" sldId="465"/>
            <ac:picMk id="10" creationId="{B398BA2C-3C39-41F3-BF99-8BAABC7A8DCB}"/>
          </ac:picMkLst>
        </pc:picChg>
      </pc:sldChg>
      <pc:sldChg chg="addSp delSp modSp add mod ord">
        <pc:chgData name="Somerville, Andrea" userId="f78d72f0-87d4-4c32-afd3-9fb76f3944a9" providerId="ADAL" clId="{CE66C46A-11F2-44E2-A875-B3100C59D60A}" dt="2022-02-24T14:02:18.637" v="4997" actId="1076"/>
        <pc:sldMkLst>
          <pc:docMk/>
          <pc:sldMk cId="3976894614" sldId="466"/>
        </pc:sldMkLst>
        <pc:spChg chg="mod">
          <ac:chgData name="Somerville, Andrea" userId="f78d72f0-87d4-4c32-afd3-9fb76f3944a9" providerId="ADAL" clId="{CE66C46A-11F2-44E2-A875-B3100C59D60A}" dt="2022-02-24T14:01:51.650" v="4990"/>
          <ac:spMkLst>
            <pc:docMk/>
            <pc:sldMk cId="3976894614" sldId="466"/>
            <ac:spMk id="5" creationId="{79E72A00-D47E-8146-8984-E2A9F94658A8}"/>
          </ac:spMkLst>
        </pc:spChg>
        <pc:spChg chg="mod">
          <ac:chgData name="Somerville, Andrea" userId="f78d72f0-87d4-4c32-afd3-9fb76f3944a9" providerId="ADAL" clId="{CE66C46A-11F2-44E2-A875-B3100C59D60A}" dt="2022-02-24T14:02:16.307" v="4996" actId="403"/>
          <ac:spMkLst>
            <pc:docMk/>
            <pc:sldMk cId="3976894614" sldId="466"/>
            <ac:spMk id="6" creationId="{DD6E66BE-41B0-5C49-A048-17C99E7510A0}"/>
          </ac:spMkLst>
        </pc:spChg>
        <pc:spChg chg="add del mod">
          <ac:chgData name="Somerville, Andrea" userId="f78d72f0-87d4-4c32-afd3-9fb76f3944a9" providerId="ADAL" clId="{CE66C46A-11F2-44E2-A875-B3100C59D60A}" dt="2022-02-24T01:56:22.429" v="1310" actId="22"/>
          <ac:spMkLst>
            <pc:docMk/>
            <pc:sldMk cId="3976894614" sldId="466"/>
            <ac:spMk id="7" creationId="{F6401141-2A14-4E9D-AF35-F20E74F5E741}"/>
          </ac:spMkLst>
        </pc:spChg>
        <pc:picChg chg="add del mod">
          <ac:chgData name="Somerville, Andrea" userId="f78d72f0-87d4-4c32-afd3-9fb76f3944a9" providerId="ADAL" clId="{CE66C46A-11F2-44E2-A875-B3100C59D60A}" dt="2022-02-24T01:56:20.886" v="1309" actId="478"/>
          <ac:picMkLst>
            <pc:docMk/>
            <pc:sldMk cId="3976894614" sldId="466"/>
            <ac:picMk id="9" creationId="{B7844C04-0F6B-4FAE-A089-31607996D11E}"/>
          </ac:picMkLst>
        </pc:picChg>
        <pc:picChg chg="del">
          <ac:chgData name="Somerville, Andrea" userId="f78d72f0-87d4-4c32-afd3-9fb76f3944a9" providerId="ADAL" clId="{CE66C46A-11F2-44E2-A875-B3100C59D60A}" dt="2022-02-24T01:56:09.941" v="1306" actId="478"/>
          <ac:picMkLst>
            <pc:docMk/>
            <pc:sldMk cId="3976894614" sldId="466"/>
            <ac:picMk id="10" creationId="{B398BA2C-3C39-41F3-BF99-8BAABC7A8DCB}"/>
          </ac:picMkLst>
        </pc:picChg>
        <pc:picChg chg="add mod ord">
          <ac:chgData name="Somerville, Andrea" userId="f78d72f0-87d4-4c32-afd3-9fb76f3944a9" providerId="ADAL" clId="{CE66C46A-11F2-44E2-A875-B3100C59D60A}" dt="2022-02-24T14:02:18.637" v="4997" actId="1076"/>
          <ac:picMkLst>
            <pc:docMk/>
            <pc:sldMk cId="3976894614" sldId="466"/>
            <ac:picMk id="12" creationId="{DAEBDF52-FBB2-48D8-9D4B-D5A02E6E85FF}"/>
          </ac:picMkLst>
        </pc:picChg>
      </pc:sldChg>
      <pc:sldChg chg="addSp delSp modSp add mod ord">
        <pc:chgData name="Somerville, Andrea" userId="f78d72f0-87d4-4c32-afd3-9fb76f3944a9" providerId="ADAL" clId="{CE66C46A-11F2-44E2-A875-B3100C59D60A}" dt="2022-02-24T14:02:07.328" v="4995" actId="1076"/>
        <pc:sldMkLst>
          <pc:docMk/>
          <pc:sldMk cId="783539987" sldId="467"/>
        </pc:sldMkLst>
        <pc:spChg chg="mod">
          <ac:chgData name="Somerville, Andrea" userId="f78d72f0-87d4-4c32-afd3-9fb76f3944a9" providerId="ADAL" clId="{CE66C46A-11F2-44E2-A875-B3100C59D60A}" dt="2022-02-24T14:01:54.841" v="4991"/>
          <ac:spMkLst>
            <pc:docMk/>
            <pc:sldMk cId="783539987" sldId="467"/>
            <ac:spMk id="5" creationId="{79E72A00-D47E-8146-8984-E2A9F94658A8}"/>
          </ac:spMkLst>
        </pc:spChg>
        <pc:spChg chg="mod">
          <ac:chgData name="Somerville, Andrea" userId="f78d72f0-87d4-4c32-afd3-9fb76f3944a9" providerId="ADAL" clId="{CE66C46A-11F2-44E2-A875-B3100C59D60A}" dt="2022-02-24T14:02:07.328" v="4995" actId="1076"/>
          <ac:spMkLst>
            <pc:docMk/>
            <pc:sldMk cId="783539987" sldId="467"/>
            <ac:spMk id="6" creationId="{DD6E66BE-41B0-5C49-A048-17C99E7510A0}"/>
          </ac:spMkLst>
        </pc:spChg>
        <pc:spChg chg="add del mod">
          <ac:chgData name="Somerville, Andrea" userId="f78d72f0-87d4-4c32-afd3-9fb76f3944a9" providerId="ADAL" clId="{CE66C46A-11F2-44E2-A875-B3100C59D60A}" dt="2022-02-24T01:57:51.320" v="1424" actId="22"/>
          <ac:spMkLst>
            <pc:docMk/>
            <pc:sldMk cId="783539987" sldId="467"/>
            <ac:spMk id="7" creationId="{E375A0F8-F4C7-42EE-8288-ADA1B6650237}"/>
          </ac:spMkLst>
        </pc:spChg>
        <pc:picChg chg="add mod ord">
          <ac:chgData name="Somerville, Andrea" userId="f78d72f0-87d4-4c32-afd3-9fb76f3944a9" providerId="ADAL" clId="{CE66C46A-11F2-44E2-A875-B3100C59D60A}" dt="2022-02-24T14:02:02.669" v="4994" actId="1076"/>
          <ac:picMkLst>
            <pc:docMk/>
            <pc:sldMk cId="783539987" sldId="467"/>
            <ac:picMk id="9" creationId="{7EE9ABA8-E0A8-4D64-A67F-5580C6787233}"/>
          </ac:picMkLst>
        </pc:picChg>
        <pc:picChg chg="del">
          <ac:chgData name="Somerville, Andrea" userId="f78d72f0-87d4-4c32-afd3-9fb76f3944a9" providerId="ADAL" clId="{CE66C46A-11F2-44E2-A875-B3100C59D60A}" dt="2022-02-24T01:57:33.183" v="1423" actId="478"/>
          <ac:picMkLst>
            <pc:docMk/>
            <pc:sldMk cId="783539987" sldId="467"/>
            <ac:picMk id="12" creationId="{DAEBDF52-FBB2-48D8-9D4B-D5A02E6E85FF}"/>
          </ac:picMkLst>
        </pc:picChg>
      </pc:sldChg>
      <pc:sldChg chg="addSp delSp modSp add del mod">
        <pc:chgData name="Somerville, Andrea" userId="f78d72f0-87d4-4c32-afd3-9fb76f3944a9" providerId="ADAL" clId="{CE66C46A-11F2-44E2-A875-B3100C59D60A}" dt="2022-02-24T02:17:04.501" v="2261" actId="2696"/>
        <pc:sldMkLst>
          <pc:docMk/>
          <pc:sldMk cId="1076675364" sldId="468"/>
        </pc:sldMkLst>
        <pc:spChg chg="mod">
          <ac:chgData name="Somerville, Andrea" userId="f78d72f0-87d4-4c32-afd3-9fb76f3944a9" providerId="ADAL" clId="{CE66C46A-11F2-44E2-A875-B3100C59D60A}" dt="2022-02-24T02:04:58.779" v="1534" actId="20577"/>
          <ac:spMkLst>
            <pc:docMk/>
            <pc:sldMk cId="1076675364" sldId="468"/>
            <ac:spMk id="5" creationId="{79E72A00-D47E-8146-8984-E2A9F94658A8}"/>
          </ac:spMkLst>
        </pc:spChg>
        <pc:spChg chg="mod">
          <ac:chgData name="Somerville, Andrea" userId="f78d72f0-87d4-4c32-afd3-9fb76f3944a9" providerId="ADAL" clId="{CE66C46A-11F2-44E2-A875-B3100C59D60A}" dt="2022-02-24T02:13:35.772" v="2138" actId="20577"/>
          <ac:spMkLst>
            <pc:docMk/>
            <pc:sldMk cId="1076675364" sldId="468"/>
            <ac:spMk id="6" creationId="{DD6E66BE-41B0-5C49-A048-17C99E7510A0}"/>
          </ac:spMkLst>
        </pc:spChg>
        <pc:spChg chg="add del mod">
          <ac:chgData name="Somerville, Andrea" userId="f78d72f0-87d4-4c32-afd3-9fb76f3944a9" providerId="ADAL" clId="{CE66C46A-11F2-44E2-A875-B3100C59D60A}" dt="2022-02-24T02:06:35.920" v="1544" actId="22"/>
          <ac:spMkLst>
            <pc:docMk/>
            <pc:sldMk cId="1076675364" sldId="468"/>
            <ac:spMk id="7" creationId="{CCB587E8-30D4-4615-B845-D5C71458A332}"/>
          </ac:spMkLst>
        </pc:spChg>
        <pc:picChg chg="add mod ord">
          <ac:chgData name="Somerville, Andrea" userId="f78d72f0-87d4-4c32-afd3-9fb76f3944a9" providerId="ADAL" clId="{CE66C46A-11F2-44E2-A875-B3100C59D60A}" dt="2022-02-24T02:13:27.603" v="2117" actId="1076"/>
          <ac:picMkLst>
            <pc:docMk/>
            <pc:sldMk cId="1076675364" sldId="468"/>
            <ac:picMk id="9" creationId="{14CD518A-0473-44AE-A2FF-AE1A942AC344}"/>
          </ac:picMkLst>
        </pc:picChg>
        <pc:picChg chg="del">
          <ac:chgData name="Somerville, Andrea" userId="f78d72f0-87d4-4c32-afd3-9fb76f3944a9" providerId="ADAL" clId="{CE66C46A-11F2-44E2-A875-B3100C59D60A}" dt="2022-02-24T02:05:00.466" v="1535" actId="478"/>
          <ac:picMkLst>
            <pc:docMk/>
            <pc:sldMk cId="1076675364" sldId="468"/>
            <ac:picMk id="10" creationId="{B398BA2C-3C39-41F3-BF99-8BAABC7A8DCB}"/>
          </ac:picMkLst>
        </pc:picChg>
      </pc:sldChg>
      <pc:sldChg chg="addSp delSp modSp add mod ord">
        <pc:chgData name="Somerville, Andrea" userId="f78d72f0-87d4-4c32-afd3-9fb76f3944a9" providerId="ADAL" clId="{CE66C46A-11F2-44E2-A875-B3100C59D60A}" dt="2022-02-24T14:02:39.363" v="5009" actId="14100"/>
        <pc:sldMkLst>
          <pc:docMk/>
          <pc:sldMk cId="3454528224" sldId="469"/>
        </pc:sldMkLst>
        <pc:spChg chg="mod">
          <ac:chgData name="Somerville, Andrea" userId="f78d72f0-87d4-4c32-afd3-9fb76f3944a9" providerId="ADAL" clId="{CE66C46A-11F2-44E2-A875-B3100C59D60A}" dt="2022-02-24T14:02:34.738" v="5008" actId="20577"/>
          <ac:spMkLst>
            <pc:docMk/>
            <pc:sldMk cId="3454528224" sldId="469"/>
            <ac:spMk id="5" creationId="{79E72A00-D47E-8146-8984-E2A9F94658A8}"/>
          </ac:spMkLst>
        </pc:spChg>
        <pc:spChg chg="mod">
          <ac:chgData name="Somerville, Andrea" userId="f78d72f0-87d4-4c32-afd3-9fb76f3944a9" providerId="ADAL" clId="{CE66C46A-11F2-44E2-A875-B3100C59D60A}" dt="2022-02-24T14:02:39.363" v="5009" actId="14100"/>
          <ac:spMkLst>
            <pc:docMk/>
            <pc:sldMk cId="3454528224" sldId="469"/>
            <ac:spMk id="6" creationId="{DD6E66BE-41B0-5C49-A048-17C99E7510A0}"/>
          </ac:spMkLst>
        </pc:spChg>
        <pc:spChg chg="del">
          <ac:chgData name="Somerville, Andrea" userId="f78d72f0-87d4-4c32-afd3-9fb76f3944a9" providerId="ADAL" clId="{CE66C46A-11F2-44E2-A875-B3100C59D60A}" dt="2022-02-24T02:05:51.510" v="1542" actId="22"/>
          <ac:spMkLst>
            <pc:docMk/>
            <pc:sldMk cId="3454528224" sldId="469"/>
            <ac:spMk id="7" creationId="{CCB587E8-30D4-4615-B845-D5C71458A332}"/>
          </ac:spMkLst>
        </pc:spChg>
        <pc:picChg chg="add mod ord">
          <ac:chgData name="Somerville, Andrea" userId="f78d72f0-87d4-4c32-afd3-9fb76f3944a9" providerId="ADAL" clId="{CE66C46A-11F2-44E2-A875-B3100C59D60A}" dt="2022-02-24T02:13:02.700" v="2115" actId="1076"/>
          <ac:picMkLst>
            <pc:docMk/>
            <pc:sldMk cId="3454528224" sldId="469"/>
            <ac:picMk id="8" creationId="{5308B5DF-1AB0-4187-A9FB-FE8DDF772415}"/>
          </ac:picMkLst>
        </pc:picChg>
      </pc:sldChg>
      <pc:sldChg chg="addSp delSp modSp add mod ord">
        <pc:chgData name="Somerville, Andrea" userId="f78d72f0-87d4-4c32-afd3-9fb76f3944a9" providerId="ADAL" clId="{CE66C46A-11F2-44E2-A875-B3100C59D60A}" dt="2022-02-24T14:02:48.514" v="5023" actId="20577"/>
        <pc:sldMkLst>
          <pc:docMk/>
          <pc:sldMk cId="8213783" sldId="470"/>
        </pc:sldMkLst>
        <pc:spChg chg="mod">
          <ac:chgData name="Somerville, Andrea" userId="f78d72f0-87d4-4c32-afd3-9fb76f3944a9" providerId="ADAL" clId="{CE66C46A-11F2-44E2-A875-B3100C59D60A}" dt="2022-02-24T14:02:48.514" v="5023" actId="20577"/>
          <ac:spMkLst>
            <pc:docMk/>
            <pc:sldMk cId="8213783" sldId="470"/>
            <ac:spMk id="5" creationId="{79E72A00-D47E-8146-8984-E2A9F94658A8}"/>
          </ac:spMkLst>
        </pc:spChg>
        <pc:spChg chg="mod">
          <ac:chgData name="Somerville, Andrea" userId="f78d72f0-87d4-4c32-afd3-9fb76f3944a9" providerId="ADAL" clId="{CE66C46A-11F2-44E2-A875-B3100C59D60A}" dt="2022-02-24T02:17:41.377" v="2357" actId="20577"/>
          <ac:spMkLst>
            <pc:docMk/>
            <pc:sldMk cId="8213783" sldId="470"/>
            <ac:spMk id="6" creationId="{DD6E66BE-41B0-5C49-A048-17C99E7510A0}"/>
          </ac:spMkLst>
        </pc:spChg>
        <pc:spChg chg="add del mod">
          <ac:chgData name="Somerville, Andrea" userId="f78d72f0-87d4-4c32-afd3-9fb76f3944a9" providerId="ADAL" clId="{CE66C46A-11F2-44E2-A875-B3100C59D60A}" dt="2022-02-24T02:09:40.694" v="1895" actId="22"/>
          <ac:spMkLst>
            <pc:docMk/>
            <pc:sldMk cId="8213783" sldId="470"/>
            <ac:spMk id="7" creationId="{9CD2C462-6244-4B43-96B4-E601D44925C9}"/>
          </ac:spMkLst>
        </pc:spChg>
        <pc:spChg chg="add del mod">
          <ac:chgData name="Somerville, Andrea" userId="f78d72f0-87d4-4c32-afd3-9fb76f3944a9" providerId="ADAL" clId="{CE66C46A-11F2-44E2-A875-B3100C59D60A}" dt="2022-02-24T02:12:15.841" v="2006" actId="22"/>
          <ac:spMkLst>
            <pc:docMk/>
            <pc:sldMk cId="8213783" sldId="470"/>
            <ac:spMk id="12" creationId="{0BE104E9-D08E-4483-A60C-5DF9071DBED2}"/>
          </ac:spMkLst>
        </pc:spChg>
        <pc:picChg chg="del">
          <ac:chgData name="Somerville, Andrea" userId="f78d72f0-87d4-4c32-afd3-9fb76f3944a9" providerId="ADAL" clId="{CE66C46A-11F2-44E2-A875-B3100C59D60A}" dt="2022-02-24T02:09:39.511" v="1894" actId="478"/>
          <ac:picMkLst>
            <pc:docMk/>
            <pc:sldMk cId="8213783" sldId="470"/>
            <ac:picMk id="8" creationId="{5308B5DF-1AB0-4187-A9FB-FE8DDF772415}"/>
          </ac:picMkLst>
        </pc:picChg>
        <pc:picChg chg="add del mod ord">
          <ac:chgData name="Somerville, Andrea" userId="f78d72f0-87d4-4c32-afd3-9fb76f3944a9" providerId="ADAL" clId="{CE66C46A-11F2-44E2-A875-B3100C59D60A}" dt="2022-02-24T02:12:08.417" v="2003" actId="478"/>
          <ac:picMkLst>
            <pc:docMk/>
            <pc:sldMk cId="8213783" sldId="470"/>
            <ac:picMk id="10" creationId="{B70DDFD8-0A23-4157-BD4A-08A5FAA9259B}"/>
          </ac:picMkLst>
        </pc:picChg>
        <pc:picChg chg="add mod ord">
          <ac:chgData name="Somerville, Andrea" userId="f78d72f0-87d4-4c32-afd3-9fb76f3944a9" providerId="ADAL" clId="{CE66C46A-11F2-44E2-A875-B3100C59D60A}" dt="2022-02-24T02:17:50.863" v="2359" actId="1076"/>
          <ac:picMkLst>
            <pc:docMk/>
            <pc:sldMk cId="8213783" sldId="470"/>
            <ac:picMk id="14" creationId="{70BFC0CA-D78F-45FA-BD6F-DDBE56A06455}"/>
          </ac:picMkLst>
        </pc:picChg>
      </pc:sldChg>
      <pc:sldChg chg="addSp delSp modSp add mod ord modClrScheme chgLayout">
        <pc:chgData name="Somerville, Andrea" userId="f78d72f0-87d4-4c32-afd3-9fb76f3944a9" providerId="ADAL" clId="{CE66C46A-11F2-44E2-A875-B3100C59D60A}" dt="2022-02-24T14:06:21.619" v="5186" actId="1076"/>
        <pc:sldMkLst>
          <pc:docMk/>
          <pc:sldMk cId="324687209" sldId="471"/>
        </pc:sldMkLst>
        <pc:spChg chg="mod modVis">
          <ac:chgData name="Somerville, Andrea" userId="f78d72f0-87d4-4c32-afd3-9fb76f3944a9" providerId="ADAL" clId="{CE66C46A-11F2-44E2-A875-B3100C59D60A}" dt="2022-02-24T02:15:37.138" v="2233" actId="26606"/>
          <ac:spMkLst>
            <pc:docMk/>
            <pc:sldMk cId="324687209" sldId="471"/>
            <ac:spMk id="3" creationId="{5326B243-4724-8347-9AE1-147363673689}"/>
          </ac:spMkLst>
        </pc:spChg>
        <pc:spChg chg="mod modVis">
          <ac:chgData name="Somerville, Andrea" userId="f78d72f0-87d4-4c32-afd3-9fb76f3944a9" providerId="ADAL" clId="{CE66C46A-11F2-44E2-A875-B3100C59D60A}" dt="2022-02-24T02:15:37.138" v="2233" actId="26606"/>
          <ac:spMkLst>
            <pc:docMk/>
            <pc:sldMk cId="324687209" sldId="471"/>
            <ac:spMk id="4" creationId="{9AC65D79-4A0E-7F45-ACFD-83CB2C170A7C}"/>
          </ac:spMkLst>
        </pc:spChg>
        <pc:spChg chg="mod">
          <ac:chgData name="Somerville, Andrea" userId="f78d72f0-87d4-4c32-afd3-9fb76f3944a9" providerId="ADAL" clId="{CE66C46A-11F2-44E2-A875-B3100C59D60A}" dt="2022-02-24T13:57:11.098" v="4780" actId="1076"/>
          <ac:spMkLst>
            <pc:docMk/>
            <pc:sldMk cId="324687209" sldId="471"/>
            <ac:spMk id="5" creationId="{79E72A00-D47E-8146-8984-E2A9F94658A8}"/>
          </ac:spMkLst>
        </pc:spChg>
        <pc:spChg chg="add del mod">
          <ac:chgData name="Somerville, Andrea" userId="f78d72f0-87d4-4c32-afd3-9fb76f3944a9" providerId="ADAL" clId="{CE66C46A-11F2-44E2-A875-B3100C59D60A}" dt="2022-02-24T02:15:37.138" v="2233" actId="26606"/>
          <ac:spMkLst>
            <pc:docMk/>
            <pc:sldMk cId="324687209" sldId="471"/>
            <ac:spMk id="6" creationId="{DD6E66BE-41B0-5C49-A048-17C99E7510A0}"/>
          </ac:spMkLst>
        </pc:spChg>
        <pc:spChg chg="add del mod">
          <ac:chgData name="Somerville, Andrea" userId="f78d72f0-87d4-4c32-afd3-9fb76f3944a9" providerId="ADAL" clId="{CE66C46A-11F2-44E2-A875-B3100C59D60A}" dt="2022-02-24T02:14:33.221" v="2152" actId="26606"/>
          <ac:spMkLst>
            <pc:docMk/>
            <pc:sldMk cId="324687209" sldId="471"/>
            <ac:spMk id="7" creationId="{F5D1C334-9F5C-4C04-86D2-77A39A83B6E0}"/>
          </ac:spMkLst>
        </pc:spChg>
        <pc:spChg chg="add del mod">
          <ac:chgData name="Somerville, Andrea" userId="f78d72f0-87d4-4c32-afd3-9fb76f3944a9" providerId="ADAL" clId="{CE66C46A-11F2-44E2-A875-B3100C59D60A}" dt="2022-02-24T02:15:37.123" v="2232" actId="26606"/>
          <ac:spMkLst>
            <pc:docMk/>
            <pc:sldMk cId="324687209" sldId="471"/>
            <ac:spMk id="11" creationId="{FA1FB9AE-0F55-48FB-B512-EB932FDA9833}"/>
          </ac:spMkLst>
        </pc:spChg>
        <pc:spChg chg="add del mod">
          <ac:chgData name="Somerville, Andrea" userId="f78d72f0-87d4-4c32-afd3-9fb76f3944a9" providerId="ADAL" clId="{CE66C46A-11F2-44E2-A875-B3100C59D60A}" dt="2022-02-24T13:57:43.172" v="4782" actId="22"/>
          <ac:spMkLst>
            <pc:docMk/>
            <pc:sldMk cId="324687209" sldId="471"/>
            <ac:spMk id="12" creationId="{1353B5A3-9F35-47D6-8EFF-32C616AAAFE7}"/>
          </ac:spMkLst>
        </pc:spChg>
        <pc:spChg chg="add del mod">
          <ac:chgData name="Somerville, Andrea" userId="f78d72f0-87d4-4c32-afd3-9fb76f3944a9" providerId="ADAL" clId="{CE66C46A-11F2-44E2-A875-B3100C59D60A}" dt="2022-02-24T02:15:37.123" v="2232" actId="26606"/>
          <ac:spMkLst>
            <pc:docMk/>
            <pc:sldMk cId="324687209" sldId="471"/>
            <ac:spMk id="13" creationId="{75512403-01A9-4570-97A5-9C0D9F1468B5}"/>
          </ac:spMkLst>
        </pc:spChg>
        <pc:spChg chg="add del mod">
          <ac:chgData name="Somerville, Andrea" userId="f78d72f0-87d4-4c32-afd3-9fb76f3944a9" providerId="ADAL" clId="{CE66C46A-11F2-44E2-A875-B3100C59D60A}" dt="2022-02-24T02:14:17.203" v="2147" actId="26606"/>
          <ac:spMkLst>
            <pc:docMk/>
            <pc:sldMk cId="324687209" sldId="471"/>
            <ac:spMk id="14" creationId="{84183F65-1334-4683-B9E7-1A874BF90206}"/>
          </ac:spMkLst>
        </pc:spChg>
        <pc:spChg chg="add del mod">
          <ac:chgData name="Somerville, Andrea" userId="f78d72f0-87d4-4c32-afd3-9fb76f3944a9" providerId="ADAL" clId="{CE66C46A-11F2-44E2-A875-B3100C59D60A}" dt="2022-02-24T02:15:56.734" v="2239" actId="478"/>
          <ac:spMkLst>
            <pc:docMk/>
            <pc:sldMk cId="324687209" sldId="471"/>
            <ac:spMk id="15" creationId="{D2EECD09-2BCE-40C3-863C-FCBE682CB0BC}"/>
          </ac:spMkLst>
        </pc:spChg>
        <pc:spChg chg="add del mod">
          <ac:chgData name="Somerville, Andrea" userId="f78d72f0-87d4-4c32-afd3-9fb76f3944a9" providerId="ADAL" clId="{CE66C46A-11F2-44E2-A875-B3100C59D60A}" dt="2022-02-24T02:14:18.336" v="2149" actId="26606"/>
          <ac:spMkLst>
            <pc:docMk/>
            <pc:sldMk cId="324687209" sldId="471"/>
            <ac:spMk id="16" creationId="{655CB26F-881D-40AC-AA53-457CB32C4996}"/>
          </ac:spMkLst>
        </pc:spChg>
        <pc:spChg chg="add del mod">
          <ac:chgData name="Somerville, Andrea" userId="f78d72f0-87d4-4c32-afd3-9fb76f3944a9" providerId="ADAL" clId="{CE66C46A-11F2-44E2-A875-B3100C59D60A}" dt="2022-02-24T02:16:25.225" v="2249"/>
          <ac:spMkLst>
            <pc:docMk/>
            <pc:sldMk cId="324687209" sldId="471"/>
            <ac:spMk id="17" creationId="{51408F23-F639-4E6F-9F1C-719B54DAB9DE}"/>
          </ac:spMkLst>
        </pc:spChg>
        <pc:spChg chg="add del mod">
          <ac:chgData name="Somerville, Andrea" userId="f78d72f0-87d4-4c32-afd3-9fb76f3944a9" providerId="ADAL" clId="{CE66C46A-11F2-44E2-A875-B3100C59D60A}" dt="2022-02-24T02:14:33.221" v="2152" actId="26606"/>
          <ac:spMkLst>
            <pc:docMk/>
            <pc:sldMk cId="324687209" sldId="471"/>
            <ac:spMk id="18" creationId="{C2362DC2-D5C2-4E9F-AA90-6740251A4719}"/>
          </ac:spMkLst>
        </pc:spChg>
        <pc:spChg chg="add mod">
          <ac:chgData name="Somerville, Andrea" userId="f78d72f0-87d4-4c32-afd3-9fb76f3944a9" providerId="ADAL" clId="{CE66C46A-11F2-44E2-A875-B3100C59D60A}" dt="2022-02-24T14:06:21.619" v="5186" actId="1076"/>
          <ac:spMkLst>
            <pc:docMk/>
            <pc:sldMk cId="324687209" sldId="471"/>
            <ac:spMk id="20" creationId="{5C62614F-8DA5-417B-8EDA-1C0158428F57}"/>
          </ac:spMkLst>
        </pc:spChg>
        <pc:picChg chg="del mod ord">
          <ac:chgData name="Somerville, Andrea" userId="f78d72f0-87d4-4c32-afd3-9fb76f3944a9" providerId="ADAL" clId="{CE66C46A-11F2-44E2-A875-B3100C59D60A}" dt="2022-02-24T02:14:19.655" v="2151" actId="478"/>
          <ac:picMkLst>
            <pc:docMk/>
            <pc:sldMk cId="324687209" sldId="471"/>
            <ac:picMk id="9" creationId="{7EE9ABA8-E0A8-4D64-A67F-5580C6787233}"/>
          </ac:picMkLst>
        </pc:picChg>
        <pc:picChg chg="add del mod">
          <ac:chgData name="Somerville, Andrea" userId="f78d72f0-87d4-4c32-afd3-9fb76f3944a9" providerId="ADAL" clId="{CE66C46A-11F2-44E2-A875-B3100C59D60A}" dt="2022-02-24T13:57:41.633" v="4781" actId="478"/>
          <ac:picMkLst>
            <pc:docMk/>
            <pc:sldMk cId="324687209" sldId="471"/>
            <ac:picMk id="19" creationId="{FCF5629D-63BF-46CB-84A2-9A0C189487E7}"/>
          </ac:picMkLst>
        </pc:picChg>
        <pc:picChg chg="add mod ord">
          <ac:chgData name="Somerville, Andrea" userId="f78d72f0-87d4-4c32-afd3-9fb76f3944a9" providerId="ADAL" clId="{CE66C46A-11F2-44E2-A875-B3100C59D60A}" dt="2022-02-24T13:57:50.462" v="4785" actId="1076"/>
          <ac:picMkLst>
            <pc:docMk/>
            <pc:sldMk cId="324687209" sldId="471"/>
            <ac:picMk id="22" creationId="{F5718F0D-D003-44A5-9AF4-E9A46A253A2C}"/>
          </ac:picMkLst>
        </pc:picChg>
      </pc:sldChg>
      <pc:sldChg chg="add del ord">
        <pc:chgData name="Somerville, Andrea" userId="f78d72f0-87d4-4c32-afd3-9fb76f3944a9" providerId="ADAL" clId="{CE66C46A-11F2-44E2-A875-B3100C59D60A}" dt="2022-02-24T14:12:53.460" v="5362" actId="2696"/>
        <pc:sldMkLst>
          <pc:docMk/>
          <pc:sldMk cId="3039681334" sldId="472"/>
        </pc:sldMkLst>
      </pc:sldChg>
      <pc:sldChg chg="add del ord">
        <pc:chgData name="Somerville, Andrea" userId="f78d72f0-87d4-4c32-afd3-9fb76f3944a9" providerId="ADAL" clId="{CE66C46A-11F2-44E2-A875-B3100C59D60A}" dt="2022-02-24T14:12:34.983" v="5356" actId="2696"/>
        <pc:sldMkLst>
          <pc:docMk/>
          <pc:sldMk cId="418561811" sldId="473"/>
        </pc:sldMkLst>
      </pc:sldChg>
      <pc:sldChg chg="add del">
        <pc:chgData name="Somerville, Andrea" userId="f78d72f0-87d4-4c32-afd3-9fb76f3944a9" providerId="ADAL" clId="{CE66C46A-11F2-44E2-A875-B3100C59D60A}" dt="2022-02-24T02:25:38.307" v="2373" actId="2696"/>
        <pc:sldMkLst>
          <pc:docMk/>
          <pc:sldMk cId="2142493547" sldId="473"/>
        </pc:sldMkLst>
      </pc:sldChg>
      <pc:sldChg chg="addSp delSp modSp add mod">
        <pc:chgData name="Somerville, Andrea" userId="f78d72f0-87d4-4c32-afd3-9fb76f3944a9" providerId="ADAL" clId="{CE66C46A-11F2-44E2-A875-B3100C59D60A}" dt="2022-02-24T13:50:21.096" v="4150" actId="20577"/>
        <pc:sldMkLst>
          <pc:docMk/>
          <pc:sldMk cId="3249220153" sldId="474"/>
        </pc:sldMkLst>
        <pc:spChg chg="add del mod">
          <ac:chgData name="Somerville, Andrea" userId="f78d72f0-87d4-4c32-afd3-9fb76f3944a9" providerId="ADAL" clId="{CE66C46A-11F2-44E2-A875-B3100C59D60A}" dt="2022-02-24T13:38:14.304" v="2718" actId="22"/>
          <ac:spMkLst>
            <pc:docMk/>
            <pc:sldMk cId="3249220153" sldId="474"/>
            <ac:spMk id="3" creationId="{6F7ADF3A-C134-4F20-9218-6949A66BE993}"/>
          </ac:spMkLst>
        </pc:spChg>
        <pc:spChg chg="mod">
          <ac:chgData name="Somerville, Andrea" userId="f78d72f0-87d4-4c32-afd3-9fb76f3944a9" providerId="ADAL" clId="{CE66C46A-11F2-44E2-A875-B3100C59D60A}" dt="2022-02-24T13:50:21.096" v="4150" actId="20577"/>
          <ac:spMkLst>
            <pc:docMk/>
            <pc:sldMk cId="3249220153" sldId="474"/>
            <ac:spMk id="7" creationId="{2340EE59-2EC0-5645-9670-8C36788E5B01}"/>
          </ac:spMkLst>
        </pc:spChg>
        <pc:picChg chg="add mod ord">
          <ac:chgData name="Somerville, Andrea" userId="f78d72f0-87d4-4c32-afd3-9fb76f3944a9" providerId="ADAL" clId="{CE66C46A-11F2-44E2-A875-B3100C59D60A}" dt="2022-02-24T13:49:48.494" v="4073" actId="1076"/>
          <ac:picMkLst>
            <pc:docMk/>
            <pc:sldMk cId="3249220153" sldId="474"/>
            <ac:picMk id="9" creationId="{E46E7C43-AC5B-4A51-8881-BDC27195A07E}"/>
          </ac:picMkLst>
        </pc:picChg>
        <pc:picChg chg="del">
          <ac:chgData name="Somerville, Andrea" userId="f78d72f0-87d4-4c32-afd3-9fb76f3944a9" providerId="ADAL" clId="{CE66C46A-11F2-44E2-A875-B3100C59D60A}" dt="2022-02-24T13:38:12.663" v="2717" actId="478"/>
          <ac:picMkLst>
            <pc:docMk/>
            <pc:sldMk cId="3249220153" sldId="474"/>
            <ac:picMk id="10" creationId="{0F2033F1-3701-4DA3-B3DB-72FBDA097D22}"/>
          </ac:picMkLst>
        </pc:picChg>
      </pc:sldChg>
      <pc:sldChg chg="addSp delSp modSp add mod">
        <pc:chgData name="Somerville, Andrea" userId="f78d72f0-87d4-4c32-afd3-9fb76f3944a9" providerId="ADAL" clId="{CE66C46A-11F2-44E2-A875-B3100C59D60A}" dt="2022-02-24T13:41:42.221" v="2985" actId="1076"/>
        <pc:sldMkLst>
          <pc:docMk/>
          <pc:sldMk cId="445215770" sldId="475"/>
        </pc:sldMkLst>
        <pc:spChg chg="add del mod">
          <ac:chgData name="Somerville, Andrea" userId="f78d72f0-87d4-4c32-afd3-9fb76f3944a9" providerId="ADAL" clId="{CE66C46A-11F2-44E2-A875-B3100C59D60A}" dt="2022-02-24T13:40:14.876" v="2722" actId="22"/>
          <ac:spMkLst>
            <pc:docMk/>
            <pc:sldMk cId="445215770" sldId="475"/>
            <ac:spMk id="3" creationId="{06C76FC6-9540-4037-B858-3C82DCE6DB88}"/>
          </ac:spMkLst>
        </pc:spChg>
        <pc:spChg chg="mod">
          <ac:chgData name="Somerville, Andrea" userId="f78d72f0-87d4-4c32-afd3-9fb76f3944a9" providerId="ADAL" clId="{CE66C46A-11F2-44E2-A875-B3100C59D60A}" dt="2022-02-24T13:41:37.458" v="2983" actId="6549"/>
          <ac:spMkLst>
            <pc:docMk/>
            <pc:sldMk cId="445215770" sldId="475"/>
            <ac:spMk id="7" creationId="{2340EE59-2EC0-5645-9670-8C36788E5B01}"/>
          </ac:spMkLst>
        </pc:spChg>
        <pc:picChg chg="add mod ord">
          <ac:chgData name="Somerville, Andrea" userId="f78d72f0-87d4-4c32-afd3-9fb76f3944a9" providerId="ADAL" clId="{CE66C46A-11F2-44E2-A875-B3100C59D60A}" dt="2022-02-24T13:41:42.221" v="2985" actId="1076"/>
          <ac:picMkLst>
            <pc:docMk/>
            <pc:sldMk cId="445215770" sldId="475"/>
            <ac:picMk id="9" creationId="{498CC7FA-3386-47C0-8EA1-30AA28E8D1B0}"/>
          </ac:picMkLst>
        </pc:picChg>
        <pc:picChg chg="del">
          <ac:chgData name="Somerville, Andrea" userId="f78d72f0-87d4-4c32-afd3-9fb76f3944a9" providerId="ADAL" clId="{CE66C46A-11F2-44E2-A875-B3100C59D60A}" dt="2022-02-24T13:40:13.258" v="2721" actId="478"/>
          <ac:picMkLst>
            <pc:docMk/>
            <pc:sldMk cId="445215770" sldId="475"/>
            <ac:picMk id="10" creationId="{0F2033F1-3701-4DA3-B3DB-72FBDA097D22}"/>
          </ac:picMkLst>
        </pc:picChg>
      </pc:sldChg>
      <pc:sldChg chg="addSp delSp modSp add mod">
        <pc:chgData name="Somerville, Andrea" userId="f78d72f0-87d4-4c32-afd3-9fb76f3944a9" providerId="ADAL" clId="{CE66C46A-11F2-44E2-A875-B3100C59D60A}" dt="2022-02-24T13:44:05.805" v="3390" actId="1076"/>
        <pc:sldMkLst>
          <pc:docMk/>
          <pc:sldMk cId="2337698830" sldId="476"/>
        </pc:sldMkLst>
        <pc:spChg chg="add del mod">
          <ac:chgData name="Somerville, Andrea" userId="f78d72f0-87d4-4c32-afd3-9fb76f3944a9" providerId="ADAL" clId="{CE66C46A-11F2-44E2-A875-B3100C59D60A}" dt="2022-02-24T13:42:13.632" v="2988" actId="22"/>
          <ac:spMkLst>
            <pc:docMk/>
            <pc:sldMk cId="2337698830" sldId="476"/>
            <ac:spMk id="3" creationId="{A9B13345-D09E-4B78-82ED-3846C12BB169}"/>
          </ac:spMkLst>
        </pc:spChg>
        <pc:spChg chg="mod">
          <ac:chgData name="Somerville, Andrea" userId="f78d72f0-87d4-4c32-afd3-9fb76f3944a9" providerId="ADAL" clId="{CE66C46A-11F2-44E2-A875-B3100C59D60A}" dt="2022-02-24T13:44:01.251" v="3387" actId="114"/>
          <ac:spMkLst>
            <pc:docMk/>
            <pc:sldMk cId="2337698830" sldId="476"/>
            <ac:spMk id="7" creationId="{2340EE59-2EC0-5645-9670-8C36788E5B01}"/>
          </ac:spMkLst>
        </pc:spChg>
        <pc:picChg chg="del">
          <ac:chgData name="Somerville, Andrea" userId="f78d72f0-87d4-4c32-afd3-9fb76f3944a9" providerId="ADAL" clId="{CE66C46A-11F2-44E2-A875-B3100C59D60A}" dt="2022-02-24T13:42:12.214" v="2987" actId="478"/>
          <ac:picMkLst>
            <pc:docMk/>
            <pc:sldMk cId="2337698830" sldId="476"/>
            <ac:picMk id="9" creationId="{498CC7FA-3386-47C0-8EA1-30AA28E8D1B0}"/>
          </ac:picMkLst>
        </pc:picChg>
        <pc:picChg chg="add mod ord">
          <ac:chgData name="Somerville, Andrea" userId="f78d72f0-87d4-4c32-afd3-9fb76f3944a9" providerId="ADAL" clId="{CE66C46A-11F2-44E2-A875-B3100C59D60A}" dt="2022-02-24T13:44:05.805" v="3390" actId="1076"/>
          <ac:picMkLst>
            <pc:docMk/>
            <pc:sldMk cId="2337698830" sldId="476"/>
            <ac:picMk id="10" creationId="{CF9581FD-3BA6-4E2D-9463-6DF85DF49C17}"/>
          </ac:picMkLst>
        </pc:picChg>
      </pc:sldChg>
      <pc:sldChg chg="addSp delSp modSp add mod">
        <pc:chgData name="Somerville, Andrea" userId="f78d72f0-87d4-4c32-afd3-9fb76f3944a9" providerId="ADAL" clId="{CE66C46A-11F2-44E2-A875-B3100C59D60A}" dt="2022-02-24T13:54:48.403" v="4742" actId="1076"/>
        <pc:sldMkLst>
          <pc:docMk/>
          <pc:sldMk cId="2022422164" sldId="477"/>
        </pc:sldMkLst>
        <pc:spChg chg="add del mod">
          <ac:chgData name="Somerville, Andrea" userId="f78d72f0-87d4-4c32-afd3-9fb76f3944a9" providerId="ADAL" clId="{CE66C46A-11F2-44E2-A875-B3100C59D60A}" dt="2022-02-24T13:54:23.017" v="4717" actId="22"/>
          <ac:spMkLst>
            <pc:docMk/>
            <pc:sldMk cId="2022422164" sldId="477"/>
            <ac:spMk id="3" creationId="{6A0CB7C8-FF30-4B06-B36A-6023CDBEAE83}"/>
          </ac:spMkLst>
        </pc:spChg>
        <pc:spChg chg="mod">
          <ac:chgData name="Somerville, Andrea" userId="f78d72f0-87d4-4c32-afd3-9fb76f3944a9" providerId="ADAL" clId="{CE66C46A-11F2-44E2-A875-B3100C59D60A}" dt="2022-02-24T13:54:44.584" v="4740" actId="20577"/>
          <ac:spMkLst>
            <pc:docMk/>
            <pc:sldMk cId="2022422164" sldId="477"/>
            <ac:spMk id="7" creationId="{2340EE59-2EC0-5645-9670-8C36788E5B01}"/>
          </ac:spMkLst>
        </pc:spChg>
        <pc:picChg chg="del mod">
          <ac:chgData name="Somerville, Andrea" userId="f78d72f0-87d4-4c32-afd3-9fb76f3944a9" providerId="ADAL" clId="{CE66C46A-11F2-44E2-A875-B3100C59D60A}" dt="2022-02-24T13:54:01.068" v="4716" actId="478"/>
          <ac:picMkLst>
            <pc:docMk/>
            <pc:sldMk cId="2022422164" sldId="477"/>
            <ac:picMk id="9" creationId="{E46E7C43-AC5B-4A51-8881-BDC27195A07E}"/>
          </ac:picMkLst>
        </pc:picChg>
        <pc:picChg chg="add mod ord">
          <ac:chgData name="Somerville, Andrea" userId="f78d72f0-87d4-4c32-afd3-9fb76f3944a9" providerId="ADAL" clId="{CE66C46A-11F2-44E2-A875-B3100C59D60A}" dt="2022-02-24T13:54:48.403" v="4742" actId="1076"/>
          <ac:picMkLst>
            <pc:docMk/>
            <pc:sldMk cId="2022422164" sldId="477"/>
            <ac:picMk id="10" creationId="{4C72FC4B-C375-4258-88E0-03A398F38E98}"/>
          </ac:picMkLst>
        </pc:picChg>
      </pc:sldChg>
      <pc:sldChg chg="add del">
        <pc:chgData name="Somerville, Andrea" userId="f78d72f0-87d4-4c32-afd3-9fb76f3944a9" providerId="ADAL" clId="{CE66C46A-11F2-44E2-A875-B3100C59D60A}" dt="2022-02-24T14:04:19.214" v="5025" actId="2696"/>
        <pc:sldMkLst>
          <pc:docMk/>
          <pc:sldMk cId="253999864" sldId="478"/>
        </pc:sldMkLst>
      </pc:sldChg>
      <pc:sldChg chg="modSp add mod ord">
        <pc:chgData name="Somerville, Andrea" userId="f78d72f0-87d4-4c32-afd3-9fb76f3944a9" providerId="ADAL" clId="{CE66C46A-11F2-44E2-A875-B3100C59D60A}" dt="2022-02-24T14:12:44.838" v="5358" actId="207"/>
        <pc:sldMkLst>
          <pc:docMk/>
          <pc:sldMk cId="3118401185" sldId="478"/>
        </pc:sldMkLst>
        <pc:spChg chg="mod">
          <ac:chgData name="Somerville, Andrea" userId="f78d72f0-87d4-4c32-afd3-9fb76f3944a9" providerId="ADAL" clId="{CE66C46A-11F2-44E2-A875-B3100C59D60A}" dt="2022-02-24T14:12:40.176" v="5357" actId="207"/>
          <ac:spMkLst>
            <pc:docMk/>
            <pc:sldMk cId="3118401185" sldId="478"/>
            <ac:spMk id="6" creationId="{A1BF7E72-DB57-3A4C-A497-3E66B8D95F4B}"/>
          </ac:spMkLst>
        </pc:spChg>
        <pc:spChg chg="mod">
          <ac:chgData name="Somerville, Andrea" userId="f78d72f0-87d4-4c32-afd3-9fb76f3944a9" providerId="ADAL" clId="{CE66C46A-11F2-44E2-A875-B3100C59D60A}" dt="2022-02-24T14:12:44.838" v="5358" actId="207"/>
          <ac:spMkLst>
            <pc:docMk/>
            <pc:sldMk cId="3118401185" sldId="478"/>
            <ac:spMk id="7" creationId="{C2524456-2622-7A40-A543-9D5DC647462E}"/>
          </ac:spMkLst>
        </pc:spChg>
      </pc:sldChg>
      <pc:sldChg chg="modSp add mod ord">
        <pc:chgData name="Somerville, Andrea" userId="f78d72f0-87d4-4c32-afd3-9fb76f3944a9" providerId="ADAL" clId="{CE66C46A-11F2-44E2-A875-B3100C59D60A}" dt="2022-02-24T14:13:03.671" v="5364" actId="207"/>
        <pc:sldMkLst>
          <pc:docMk/>
          <pc:sldMk cId="2447642267" sldId="479"/>
        </pc:sldMkLst>
        <pc:spChg chg="mod">
          <ac:chgData name="Somerville, Andrea" userId="f78d72f0-87d4-4c32-afd3-9fb76f3944a9" providerId="ADAL" clId="{CE66C46A-11F2-44E2-A875-B3100C59D60A}" dt="2022-02-24T14:12:59.443" v="5363" actId="207"/>
          <ac:spMkLst>
            <pc:docMk/>
            <pc:sldMk cId="2447642267" sldId="479"/>
            <ac:spMk id="7" creationId="{C2524456-2622-7A40-A543-9D5DC647462E}"/>
          </ac:spMkLst>
        </pc:spChg>
        <pc:spChg chg="mod">
          <ac:chgData name="Somerville, Andrea" userId="f78d72f0-87d4-4c32-afd3-9fb76f3944a9" providerId="ADAL" clId="{CE66C46A-11F2-44E2-A875-B3100C59D60A}" dt="2022-02-24T14:13:03.671" v="5364" actId="207"/>
          <ac:spMkLst>
            <pc:docMk/>
            <pc:sldMk cId="2447642267" sldId="479"/>
            <ac:spMk id="10" creationId="{C40C97FC-5DF4-46B1-BECB-39EFF872FC4F}"/>
          </ac:spMkLst>
        </pc:spChg>
      </pc:sldChg>
      <pc:sldChg chg="addSp delSp modSp add mod">
        <pc:chgData name="Somerville, Andrea" userId="f78d72f0-87d4-4c32-afd3-9fb76f3944a9" providerId="ADAL" clId="{CE66C46A-11F2-44E2-A875-B3100C59D60A}" dt="2022-02-24T14:23:08.073" v="5945" actId="20577"/>
        <pc:sldMkLst>
          <pc:docMk/>
          <pc:sldMk cId="1745311055" sldId="480"/>
        </pc:sldMkLst>
        <pc:spChg chg="mod">
          <ac:chgData name="Somerville, Andrea" userId="f78d72f0-87d4-4c32-afd3-9fb76f3944a9" providerId="ADAL" clId="{CE66C46A-11F2-44E2-A875-B3100C59D60A}" dt="2022-02-24T14:23:08.073" v="5945" actId="20577"/>
          <ac:spMkLst>
            <pc:docMk/>
            <pc:sldMk cId="1745311055" sldId="480"/>
            <ac:spMk id="6" creationId="{DD6E66BE-41B0-5C49-A048-17C99E7510A0}"/>
          </ac:spMkLst>
        </pc:spChg>
        <pc:spChg chg="add del mod">
          <ac:chgData name="Somerville, Andrea" userId="f78d72f0-87d4-4c32-afd3-9fb76f3944a9" providerId="ADAL" clId="{CE66C46A-11F2-44E2-A875-B3100C59D60A}" dt="2022-02-24T14:20:55.454" v="5670" actId="22"/>
          <ac:spMkLst>
            <pc:docMk/>
            <pc:sldMk cId="1745311055" sldId="480"/>
            <ac:spMk id="7" creationId="{2BCDE439-4A23-4D8B-9F2C-D0C190441A71}"/>
          </ac:spMkLst>
        </pc:spChg>
        <pc:picChg chg="add mod ord">
          <ac:chgData name="Somerville, Andrea" userId="f78d72f0-87d4-4c32-afd3-9fb76f3944a9" providerId="ADAL" clId="{CE66C46A-11F2-44E2-A875-B3100C59D60A}" dt="2022-02-24T14:22:30.003" v="5938" actId="1076"/>
          <ac:picMkLst>
            <pc:docMk/>
            <pc:sldMk cId="1745311055" sldId="480"/>
            <ac:picMk id="9" creationId="{D96900C1-4EA3-4C34-8F83-8B57CA2AC889}"/>
          </ac:picMkLst>
        </pc:picChg>
        <pc:picChg chg="del">
          <ac:chgData name="Somerville, Andrea" userId="f78d72f0-87d4-4c32-afd3-9fb76f3944a9" providerId="ADAL" clId="{CE66C46A-11F2-44E2-A875-B3100C59D60A}" dt="2022-02-24T14:20:53.803" v="5669" actId="478"/>
          <ac:picMkLst>
            <pc:docMk/>
            <pc:sldMk cId="1745311055" sldId="480"/>
            <ac:picMk id="10" creationId="{BD3595E1-9F4F-47BE-9836-8F02FE126FC2}"/>
          </ac:picMkLst>
        </pc:picChg>
      </pc:sldChg>
      <pc:sldChg chg="modSp add mod ord">
        <pc:chgData name="Somerville, Andrea" userId="f78d72f0-87d4-4c32-afd3-9fb76f3944a9" providerId="ADAL" clId="{CE66C46A-11F2-44E2-A875-B3100C59D60A}" dt="2022-02-24T14:23:38.515" v="5953" actId="207"/>
        <pc:sldMkLst>
          <pc:docMk/>
          <pc:sldMk cId="1102776825" sldId="481"/>
        </pc:sldMkLst>
        <pc:spChg chg="mod">
          <ac:chgData name="Somerville, Andrea" userId="f78d72f0-87d4-4c32-afd3-9fb76f3944a9" providerId="ADAL" clId="{CE66C46A-11F2-44E2-A875-B3100C59D60A}" dt="2022-02-24T14:23:38.515" v="5953" actId="207"/>
          <ac:spMkLst>
            <pc:docMk/>
            <pc:sldMk cId="1102776825" sldId="481"/>
            <ac:spMk id="9" creationId="{231ADB9F-89B4-D942-BC51-7D2377D1397A}"/>
          </ac:spMkLst>
        </pc:spChg>
        <pc:spChg chg="mod">
          <ac:chgData name="Somerville, Andrea" userId="f78d72f0-87d4-4c32-afd3-9fb76f3944a9" providerId="ADAL" clId="{CE66C46A-11F2-44E2-A875-B3100C59D60A}" dt="2022-02-24T14:23:33.112" v="5952" actId="207"/>
          <ac:spMkLst>
            <pc:docMk/>
            <pc:sldMk cId="1102776825" sldId="481"/>
            <ac:spMk id="10" creationId="{C40C97FC-5DF4-46B1-BECB-39EFF872FC4F}"/>
          </ac:spMkLst>
        </pc:spChg>
      </pc:sldChg>
      <pc:sldChg chg="modSp add mod">
        <pc:chgData name="Somerville, Andrea" userId="f78d72f0-87d4-4c32-afd3-9fb76f3944a9" providerId="ADAL" clId="{CE66C46A-11F2-44E2-A875-B3100C59D60A}" dt="2022-02-24T14:25:07.409" v="5956" actId="207"/>
        <pc:sldMkLst>
          <pc:docMk/>
          <pc:sldMk cId="1457513047" sldId="482"/>
        </pc:sldMkLst>
        <pc:spChg chg="mod">
          <ac:chgData name="Somerville, Andrea" userId="f78d72f0-87d4-4c32-afd3-9fb76f3944a9" providerId="ADAL" clId="{CE66C46A-11F2-44E2-A875-B3100C59D60A}" dt="2022-02-24T14:25:02.814" v="5955" actId="207"/>
          <ac:spMkLst>
            <pc:docMk/>
            <pc:sldMk cId="1457513047" sldId="482"/>
            <ac:spMk id="9" creationId="{231ADB9F-89B4-D942-BC51-7D2377D1397A}"/>
          </ac:spMkLst>
        </pc:spChg>
        <pc:spChg chg="mod">
          <ac:chgData name="Somerville, Andrea" userId="f78d72f0-87d4-4c32-afd3-9fb76f3944a9" providerId="ADAL" clId="{CE66C46A-11F2-44E2-A875-B3100C59D60A}" dt="2022-02-24T14:25:07.409" v="5956" actId="207"/>
          <ac:spMkLst>
            <pc:docMk/>
            <pc:sldMk cId="1457513047" sldId="482"/>
            <ac:spMk id="11" creationId="{0CFA046B-7E99-4DEB-8394-86A540112497}"/>
          </ac:spMkLst>
        </pc:spChg>
      </pc:sldChg>
      <pc:sldChg chg="addSp delSp modSp add mod ord">
        <pc:chgData name="Somerville, Andrea" userId="f78d72f0-87d4-4c32-afd3-9fb76f3944a9" providerId="ADAL" clId="{CE66C46A-11F2-44E2-A875-B3100C59D60A}" dt="2022-02-24T14:36:22.375" v="6723" actId="114"/>
        <pc:sldMkLst>
          <pc:docMk/>
          <pc:sldMk cId="4197076426" sldId="483"/>
        </pc:sldMkLst>
        <pc:spChg chg="mod">
          <ac:chgData name="Somerville, Andrea" userId="f78d72f0-87d4-4c32-afd3-9fb76f3944a9" providerId="ADAL" clId="{CE66C46A-11F2-44E2-A875-B3100C59D60A}" dt="2022-02-24T14:28:28.417" v="6085" actId="1076"/>
          <ac:spMkLst>
            <pc:docMk/>
            <pc:sldMk cId="4197076426" sldId="483"/>
            <ac:spMk id="5" creationId="{79E72A00-D47E-8146-8984-E2A9F94658A8}"/>
          </ac:spMkLst>
        </pc:spChg>
        <pc:spChg chg="mod">
          <ac:chgData name="Somerville, Andrea" userId="f78d72f0-87d4-4c32-afd3-9fb76f3944a9" providerId="ADAL" clId="{CE66C46A-11F2-44E2-A875-B3100C59D60A}" dt="2022-02-24T14:36:22.375" v="6723" actId="114"/>
          <ac:spMkLst>
            <pc:docMk/>
            <pc:sldMk cId="4197076426" sldId="483"/>
            <ac:spMk id="6" creationId="{DD6E66BE-41B0-5C49-A048-17C99E7510A0}"/>
          </ac:spMkLst>
        </pc:spChg>
        <pc:spChg chg="add del mod">
          <ac:chgData name="Somerville, Andrea" userId="f78d72f0-87d4-4c32-afd3-9fb76f3944a9" providerId="ADAL" clId="{CE66C46A-11F2-44E2-A875-B3100C59D60A}" dt="2022-02-24T14:34:44.561" v="6473" actId="478"/>
          <ac:spMkLst>
            <pc:docMk/>
            <pc:sldMk cId="4197076426" sldId="483"/>
            <ac:spMk id="7" creationId="{1DFCEA94-1207-4A6D-80E5-5B5FBAFE4802}"/>
          </ac:spMkLst>
        </pc:spChg>
        <pc:picChg chg="del">
          <ac:chgData name="Somerville, Andrea" userId="f78d72f0-87d4-4c32-afd3-9fb76f3944a9" providerId="ADAL" clId="{CE66C46A-11F2-44E2-A875-B3100C59D60A}" dt="2022-02-24T14:31:59.284" v="6330" actId="478"/>
          <ac:picMkLst>
            <pc:docMk/>
            <pc:sldMk cId="4197076426" sldId="483"/>
            <ac:picMk id="9" creationId="{D96900C1-4EA3-4C34-8F83-8B57CA2AC889}"/>
          </ac:picMkLst>
        </pc:picChg>
      </pc:sldChg>
      <pc:sldChg chg="addSp delSp modSp add mod">
        <pc:chgData name="Somerville, Andrea" userId="f78d72f0-87d4-4c32-afd3-9fb76f3944a9" providerId="ADAL" clId="{CE66C46A-11F2-44E2-A875-B3100C59D60A}" dt="2022-02-24T14:28:03.423" v="6038" actId="1076"/>
        <pc:sldMkLst>
          <pc:docMk/>
          <pc:sldMk cId="712222918" sldId="484"/>
        </pc:sldMkLst>
        <pc:spChg chg="mod">
          <ac:chgData name="Somerville, Andrea" userId="f78d72f0-87d4-4c32-afd3-9fb76f3944a9" providerId="ADAL" clId="{CE66C46A-11F2-44E2-A875-B3100C59D60A}" dt="2022-02-24T14:27:51.362" v="6034" actId="20577"/>
          <ac:spMkLst>
            <pc:docMk/>
            <pc:sldMk cId="712222918" sldId="484"/>
            <ac:spMk id="5" creationId="{79E72A00-D47E-8146-8984-E2A9F94658A8}"/>
          </ac:spMkLst>
        </pc:spChg>
        <pc:spChg chg="del mod">
          <ac:chgData name="Somerville, Andrea" userId="f78d72f0-87d4-4c32-afd3-9fb76f3944a9" providerId="ADAL" clId="{CE66C46A-11F2-44E2-A875-B3100C59D60A}" dt="2022-02-24T14:27:29.685" v="5968" actId="478"/>
          <ac:spMkLst>
            <pc:docMk/>
            <pc:sldMk cId="712222918" sldId="484"/>
            <ac:spMk id="6" creationId="{DD6E66BE-41B0-5C49-A048-17C99E7510A0}"/>
          </ac:spMkLst>
        </pc:spChg>
        <pc:spChg chg="add del mod">
          <ac:chgData name="Somerville, Andrea" userId="f78d72f0-87d4-4c32-afd3-9fb76f3944a9" providerId="ADAL" clId="{CE66C46A-11F2-44E2-A875-B3100C59D60A}" dt="2022-02-24T14:27:23.888" v="5964" actId="22"/>
          <ac:spMkLst>
            <pc:docMk/>
            <pc:sldMk cId="712222918" sldId="484"/>
            <ac:spMk id="7" creationId="{899BE325-E8B9-4625-A63C-CAF546EB7492}"/>
          </ac:spMkLst>
        </pc:spChg>
        <pc:picChg chg="del">
          <ac:chgData name="Somerville, Andrea" userId="f78d72f0-87d4-4c32-afd3-9fb76f3944a9" providerId="ADAL" clId="{CE66C46A-11F2-44E2-A875-B3100C59D60A}" dt="2022-02-24T14:27:22.766" v="5963" actId="478"/>
          <ac:picMkLst>
            <pc:docMk/>
            <pc:sldMk cId="712222918" sldId="484"/>
            <ac:picMk id="9" creationId="{D96900C1-4EA3-4C34-8F83-8B57CA2AC889}"/>
          </ac:picMkLst>
        </pc:picChg>
        <pc:picChg chg="add mod ord">
          <ac:chgData name="Somerville, Andrea" userId="f78d72f0-87d4-4c32-afd3-9fb76f3944a9" providerId="ADAL" clId="{CE66C46A-11F2-44E2-A875-B3100C59D60A}" dt="2022-02-24T14:28:03.423" v="6038" actId="1076"/>
          <ac:picMkLst>
            <pc:docMk/>
            <pc:sldMk cId="712222918" sldId="484"/>
            <ac:picMk id="10" creationId="{D28959A9-1CBE-4814-BE2A-8AD5B1DFBB68}"/>
          </ac:picMkLst>
        </pc:picChg>
      </pc:sldChg>
      <pc:sldChg chg="add del">
        <pc:chgData name="Somerville, Andrea" userId="f78d72f0-87d4-4c32-afd3-9fb76f3944a9" providerId="ADAL" clId="{CE66C46A-11F2-44E2-A875-B3100C59D60A}" dt="2022-02-24T14:41:54.285" v="6742" actId="2696"/>
        <pc:sldMkLst>
          <pc:docMk/>
          <pc:sldMk cId="1063938807" sldId="485"/>
        </pc:sldMkLst>
      </pc:sldChg>
      <pc:sldChg chg="addSp delSp modSp add mod ord">
        <pc:chgData name="Somerville, Andrea" userId="f78d72f0-87d4-4c32-afd3-9fb76f3944a9" providerId="ADAL" clId="{CE66C46A-11F2-44E2-A875-B3100C59D60A}" dt="2022-02-24T14:41:07.259" v="6741" actId="1076"/>
        <pc:sldMkLst>
          <pc:docMk/>
          <pc:sldMk cId="4079584102" sldId="486"/>
        </pc:sldMkLst>
        <pc:spChg chg="add del mod">
          <ac:chgData name="Somerville, Andrea" userId="f78d72f0-87d4-4c32-afd3-9fb76f3944a9" providerId="ADAL" clId="{CE66C46A-11F2-44E2-A875-B3100C59D60A}" dt="2022-02-24T14:39:08.443" v="6729" actId="22"/>
          <ac:spMkLst>
            <pc:docMk/>
            <pc:sldMk cId="4079584102" sldId="486"/>
            <ac:spMk id="6" creationId="{BEB1E148-F24D-4C9F-B9D2-063CF98FA81E}"/>
          </ac:spMkLst>
        </pc:spChg>
        <pc:picChg chg="add mod ord">
          <ac:chgData name="Somerville, Andrea" userId="f78d72f0-87d4-4c32-afd3-9fb76f3944a9" providerId="ADAL" clId="{CE66C46A-11F2-44E2-A875-B3100C59D60A}" dt="2022-02-24T14:41:07.259" v="6741" actId="1076"/>
          <ac:picMkLst>
            <pc:docMk/>
            <pc:sldMk cId="4079584102" sldId="486"/>
            <ac:picMk id="8" creationId="{8CC8CB8E-E118-47DC-A9DE-24B38CFD7F3B}"/>
          </ac:picMkLst>
        </pc:picChg>
        <pc:picChg chg="del">
          <ac:chgData name="Somerville, Andrea" userId="f78d72f0-87d4-4c32-afd3-9fb76f3944a9" providerId="ADAL" clId="{CE66C46A-11F2-44E2-A875-B3100C59D60A}" dt="2022-02-24T14:39:06.708" v="6728" actId="478"/>
          <ac:picMkLst>
            <pc:docMk/>
            <pc:sldMk cId="4079584102" sldId="486"/>
            <ac:picMk id="10" creationId="{D28959A9-1CBE-4814-BE2A-8AD5B1DFBB68}"/>
          </ac:picMkLst>
        </pc:picChg>
        <pc:picChg chg="add mod">
          <ac:chgData name="Somerville, Andrea" userId="f78d72f0-87d4-4c32-afd3-9fb76f3944a9" providerId="ADAL" clId="{CE66C46A-11F2-44E2-A875-B3100C59D60A}" dt="2022-02-24T14:41:03.840" v="6740" actId="1076"/>
          <ac:picMkLst>
            <pc:docMk/>
            <pc:sldMk cId="4079584102" sldId="486"/>
            <ac:picMk id="11" creationId="{890D28DA-993C-4C50-9A0E-447FD07FEF4B}"/>
          </ac:picMkLst>
        </pc:picChg>
      </pc:sldChg>
      <pc:sldChg chg="addSp delSp modSp add mod ord">
        <pc:chgData name="Somerville, Andrea" userId="f78d72f0-87d4-4c32-afd3-9fb76f3944a9" providerId="ADAL" clId="{CE66C46A-11F2-44E2-A875-B3100C59D60A}" dt="2022-02-24T14:45:20.758" v="6952" actId="14100"/>
        <pc:sldMkLst>
          <pc:docMk/>
          <pc:sldMk cId="484661486" sldId="487"/>
        </pc:sldMkLst>
        <pc:spChg chg="mod">
          <ac:chgData name="Somerville, Andrea" userId="f78d72f0-87d4-4c32-afd3-9fb76f3944a9" providerId="ADAL" clId="{CE66C46A-11F2-44E2-A875-B3100C59D60A}" dt="2022-02-24T14:42:28.770" v="6789" actId="1076"/>
          <ac:spMkLst>
            <pc:docMk/>
            <pc:sldMk cId="484661486" sldId="487"/>
            <ac:spMk id="5" creationId="{79E72A00-D47E-8146-8984-E2A9F94658A8}"/>
          </ac:spMkLst>
        </pc:spChg>
        <pc:spChg chg="mod">
          <ac:chgData name="Somerville, Andrea" userId="f78d72f0-87d4-4c32-afd3-9fb76f3944a9" providerId="ADAL" clId="{CE66C46A-11F2-44E2-A875-B3100C59D60A}" dt="2022-02-24T14:44:52.540" v="6947" actId="113"/>
          <ac:spMkLst>
            <pc:docMk/>
            <pc:sldMk cId="484661486" sldId="487"/>
            <ac:spMk id="6" creationId="{DD6E66BE-41B0-5C49-A048-17C99E7510A0}"/>
          </ac:spMkLst>
        </pc:spChg>
        <pc:spChg chg="add del mod">
          <ac:chgData name="Somerville, Andrea" userId="f78d72f0-87d4-4c32-afd3-9fb76f3944a9" providerId="ADAL" clId="{CE66C46A-11F2-44E2-A875-B3100C59D60A}" dt="2022-02-24T14:43:54.623" v="6791" actId="22"/>
          <ac:spMkLst>
            <pc:docMk/>
            <pc:sldMk cId="484661486" sldId="487"/>
            <ac:spMk id="7" creationId="{2FF2FB16-F185-4D78-B50B-720FE1A1DFB2}"/>
          </ac:spMkLst>
        </pc:spChg>
        <pc:spChg chg="add del mod">
          <ac:chgData name="Somerville, Andrea" userId="f78d72f0-87d4-4c32-afd3-9fb76f3944a9" providerId="ADAL" clId="{CE66C46A-11F2-44E2-A875-B3100C59D60A}" dt="2022-02-24T14:45:16.130" v="6950" actId="22"/>
          <ac:spMkLst>
            <pc:docMk/>
            <pc:sldMk cId="484661486" sldId="487"/>
            <ac:spMk id="12" creationId="{59697C17-D31F-4BFD-8F1C-5217EF797846}"/>
          </ac:spMkLst>
        </pc:spChg>
        <pc:picChg chg="add del mod ord">
          <ac:chgData name="Somerville, Andrea" userId="f78d72f0-87d4-4c32-afd3-9fb76f3944a9" providerId="ADAL" clId="{CE66C46A-11F2-44E2-A875-B3100C59D60A}" dt="2022-02-24T14:45:14.679" v="6949" actId="478"/>
          <ac:picMkLst>
            <pc:docMk/>
            <pc:sldMk cId="484661486" sldId="487"/>
            <ac:picMk id="9" creationId="{4388CBA1-68E0-41A9-B7C0-DBAD4FE0CDD6}"/>
          </ac:picMkLst>
        </pc:picChg>
        <pc:picChg chg="del">
          <ac:chgData name="Somerville, Andrea" userId="f78d72f0-87d4-4c32-afd3-9fb76f3944a9" providerId="ADAL" clId="{CE66C46A-11F2-44E2-A875-B3100C59D60A}" dt="2022-02-24T14:43:53.454" v="6790" actId="478"/>
          <ac:picMkLst>
            <pc:docMk/>
            <pc:sldMk cId="484661486" sldId="487"/>
            <ac:picMk id="10" creationId="{BD3595E1-9F4F-47BE-9836-8F02FE126FC2}"/>
          </ac:picMkLst>
        </pc:picChg>
        <pc:picChg chg="add mod ord">
          <ac:chgData name="Somerville, Andrea" userId="f78d72f0-87d4-4c32-afd3-9fb76f3944a9" providerId="ADAL" clId="{CE66C46A-11F2-44E2-A875-B3100C59D60A}" dt="2022-02-24T14:45:20.758" v="6952" actId="14100"/>
          <ac:picMkLst>
            <pc:docMk/>
            <pc:sldMk cId="484661486" sldId="487"/>
            <ac:picMk id="14" creationId="{732F9654-90F0-4E5A-8183-D5BE7E013071}"/>
          </ac:picMkLst>
        </pc:picChg>
      </pc:sldChg>
      <pc:sldChg chg="addSp delSp modSp add mod ord">
        <pc:chgData name="Somerville, Andrea" userId="f78d72f0-87d4-4c32-afd3-9fb76f3944a9" providerId="ADAL" clId="{CE66C46A-11F2-44E2-A875-B3100C59D60A}" dt="2022-02-24T14:52:36.278" v="7145" actId="1076"/>
        <pc:sldMkLst>
          <pc:docMk/>
          <pc:sldMk cId="2222337972" sldId="488"/>
        </pc:sldMkLst>
        <pc:spChg chg="mod">
          <ac:chgData name="Somerville, Andrea" userId="f78d72f0-87d4-4c32-afd3-9fb76f3944a9" providerId="ADAL" clId="{CE66C46A-11F2-44E2-A875-B3100C59D60A}" dt="2022-02-24T14:46:48.571" v="6998" actId="20577"/>
          <ac:spMkLst>
            <pc:docMk/>
            <pc:sldMk cId="2222337972" sldId="488"/>
            <ac:spMk id="5" creationId="{79E72A00-D47E-8146-8984-E2A9F94658A8}"/>
          </ac:spMkLst>
        </pc:spChg>
        <pc:spChg chg="mod">
          <ac:chgData name="Somerville, Andrea" userId="f78d72f0-87d4-4c32-afd3-9fb76f3944a9" providerId="ADAL" clId="{CE66C46A-11F2-44E2-A875-B3100C59D60A}" dt="2022-02-24T14:52:33.321" v="7144" actId="20577"/>
          <ac:spMkLst>
            <pc:docMk/>
            <pc:sldMk cId="2222337972" sldId="488"/>
            <ac:spMk id="6" creationId="{DD6E66BE-41B0-5C49-A048-17C99E7510A0}"/>
          </ac:spMkLst>
        </pc:spChg>
        <pc:spChg chg="add del mod">
          <ac:chgData name="Somerville, Andrea" userId="f78d72f0-87d4-4c32-afd3-9fb76f3944a9" providerId="ADAL" clId="{CE66C46A-11F2-44E2-A875-B3100C59D60A}" dt="2022-02-24T14:51:27.589" v="7001" actId="22"/>
          <ac:spMkLst>
            <pc:docMk/>
            <pc:sldMk cId="2222337972" sldId="488"/>
            <ac:spMk id="7" creationId="{4EB831FD-E121-4C85-ABBB-340DD0102044}"/>
          </ac:spMkLst>
        </pc:spChg>
        <pc:picChg chg="add mod ord">
          <ac:chgData name="Somerville, Andrea" userId="f78d72f0-87d4-4c32-afd3-9fb76f3944a9" providerId="ADAL" clId="{CE66C46A-11F2-44E2-A875-B3100C59D60A}" dt="2022-02-24T14:52:36.278" v="7145" actId="1076"/>
          <ac:picMkLst>
            <pc:docMk/>
            <pc:sldMk cId="2222337972" sldId="488"/>
            <ac:picMk id="9" creationId="{EB3A9F4D-5FC9-451E-BB87-64BFFAEE30C1}"/>
          </ac:picMkLst>
        </pc:picChg>
        <pc:picChg chg="del">
          <ac:chgData name="Somerville, Andrea" userId="f78d72f0-87d4-4c32-afd3-9fb76f3944a9" providerId="ADAL" clId="{CE66C46A-11F2-44E2-A875-B3100C59D60A}" dt="2022-02-24T14:50:17.987" v="6999" actId="478"/>
          <ac:picMkLst>
            <pc:docMk/>
            <pc:sldMk cId="2222337972" sldId="488"/>
            <ac:picMk id="14" creationId="{732F9654-90F0-4E5A-8183-D5BE7E013071}"/>
          </ac:picMkLst>
        </pc:picChg>
      </pc:sldChg>
      <pc:sldChg chg="addSp delSp modSp add mod">
        <pc:chgData name="Somerville, Andrea" userId="f78d72f0-87d4-4c32-afd3-9fb76f3944a9" providerId="ADAL" clId="{CE66C46A-11F2-44E2-A875-B3100C59D60A}" dt="2022-02-24T15:10:03.593" v="7464" actId="207"/>
        <pc:sldMkLst>
          <pc:docMk/>
          <pc:sldMk cId="3770712463" sldId="489"/>
        </pc:sldMkLst>
        <pc:spChg chg="mod">
          <ac:chgData name="Somerville, Andrea" userId="f78d72f0-87d4-4c32-afd3-9fb76f3944a9" providerId="ADAL" clId="{CE66C46A-11F2-44E2-A875-B3100C59D60A}" dt="2022-02-24T15:10:03.593" v="7464" actId="207"/>
          <ac:spMkLst>
            <pc:docMk/>
            <pc:sldMk cId="3770712463" sldId="489"/>
            <ac:spMk id="6" creationId="{DD6E66BE-41B0-5C49-A048-17C99E7510A0}"/>
          </ac:spMkLst>
        </pc:spChg>
        <pc:spChg chg="add del mod">
          <ac:chgData name="Somerville, Andrea" userId="f78d72f0-87d4-4c32-afd3-9fb76f3944a9" providerId="ADAL" clId="{CE66C46A-11F2-44E2-A875-B3100C59D60A}" dt="2022-02-24T15:06:33.892" v="7148" actId="22"/>
          <ac:spMkLst>
            <pc:docMk/>
            <pc:sldMk cId="3770712463" sldId="489"/>
            <ac:spMk id="7" creationId="{7379069B-C802-48E4-A878-B27B3BEC8904}"/>
          </ac:spMkLst>
        </pc:spChg>
        <pc:spChg chg="add del mod">
          <ac:chgData name="Somerville, Andrea" userId="f78d72f0-87d4-4c32-afd3-9fb76f3944a9" providerId="ADAL" clId="{CE66C46A-11F2-44E2-A875-B3100C59D60A}" dt="2022-02-24T15:08:39.880" v="7326"/>
          <ac:spMkLst>
            <pc:docMk/>
            <pc:sldMk cId="3770712463" sldId="489"/>
            <ac:spMk id="14" creationId="{FA012589-DE48-4E4C-80F9-38EC8DD17DFE}"/>
          </ac:spMkLst>
        </pc:spChg>
        <pc:picChg chg="del">
          <ac:chgData name="Somerville, Andrea" userId="f78d72f0-87d4-4c32-afd3-9fb76f3944a9" providerId="ADAL" clId="{CE66C46A-11F2-44E2-A875-B3100C59D60A}" dt="2022-02-24T15:06:32.346" v="7147" actId="478"/>
          <ac:picMkLst>
            <pc:docMk/>
            <pc:sldMk cId="3770712463" sldId="489"/>
            <ac:picMk id="9" creationId="{EB3A9F4D-5FC9-451E-BB87-64BFFAEE30C1}"/>
          </ac:picMkLst>
        </pc:picChg>
        <pc:picChg chg="add del mod ord">
          <ac:chgData name="Somerville, Andrea" userId="f78d72f0-87d4-4c32-afd3-9fb76f3944a9" providerId="ADAL" clId="{CE66C46A-11F2-44E2-A875-B3100C59D60A}" dt="2022-02-24T15:08:31.491" v="7323" actId="478"/>
          <ac:picMkLst>
            <pc:docMk/>
            <pc:sldMk cId="3770712463" sldId="489"/>
            <ac:picMk id="10" creationId="{473A8FA6-C983-457F-B4EA-37E5B57566A4}"/>
          </ac:picMkLst>
        </pc:picChg>
        <pc:picChg chg="add del mod">
          <ac:chgData name="Somerville, Andrea" userId="f78d72f0-87d4-4c32-afd3-9fb76f3944a9" providerId="ADAL" clId="{CE66C46A-11F2-44E2-A875-B3100C59D60A}" dt="2022-02-24T15:08:38.026" v="7325" actId="21"/>
          <ac:picMkLst>
            <pc:docMk/>
            <pc:sldMk cId="3770712463" sldId="489"/>
            <ac:picMk id="12" creationId="{67DEFDE2-1BF5-40FF-B2AD-940501012D8C}"/>
          </ac:picMkLst>
        </pc:picChg>
        <pc:picChg chg="add mod">
          <ac:chgData name="Somerville, Andrea" userId="f78d72f0-87d4-4c32-afd3-9fb76f3944a9" providerId="ADAL" clId="{CE66C46A-11F2-44E2-A875-B3100C59D60A}" dt="2022-02-24T15:09:33.025" v="7458" actId="1076"/>
          <ac:picMkLst>
            <pc:docMk/>
            <pc:sldMk cId="3770712463" sldId="489"/>
            <ac:picMk id="15" creationId="{15E9F171-3949-4712-85A4-98AF43191D8F}"/>
          </ac:picMkLst>
        </pc:picChg>
      </pc:sldChg>
      <pc:sldChg chg="addSp delSp modSp add mod">
        <pc:chgData name="Somerville, Andrea" userId="f78d72f0-87d4-4c32-afd3-9fb76f3944a9" providerId="ADAL" clId="{CE66C46A-11F2-44E2-A875-B3100C59D60A}" dt="2022-02-24T15:13:47.968" v="7756" actId="14100"/>
        <pc:sldMkLst>
          <pc:docMk/>
          <pc:sldMk cId="1951015292" sldId="490"/>
        </pc:sldMkLst>
        <pc:spChg chg="mod">
          <ac:chgData name="Somerville, Andrea" userId="f78d72f0-87d4-4c32-afd3-9fb76f3944a9" providerId="ADAL" clId="{CE66C46A-11F2-44E2-A875-B3100C59D60A}" dt="2022-02-24T15:13:47.968" v="7756" actId="14100"/>
          <ac:spMkLst>
            <pc:docMk/>
            <pc:sldMk cId="1951015292" sldId="490"/>
            <ac:spMk id="6" creationId="{DD6E66BE-41B0-5C49-A048-17C99E7510A0}"/>
          </ac:spMkLst>
        </pc:spChg>
        <pc:spChg chg="add del mod">
          <ac:chgData name="Somerville, Andrea" userId="f78d72f0-87d4-4c32-afd3-9fb76f3944a9" providerId="ADAL" clId="{CE66C46A-11F2-44E2-A875-B3100C59D60A}" dt="2022-02-24T15:08:28.530" v="7321" actId="478"/>
          <ac:spMkLst>
            <pc:docMk/>
            <pc:sldMk cId="1951015292" sldId="490"/>
            <ac:spMk id="7" creationId="{EFDF2865-ADE4-4EAD-9670-6E0F4E68A5C0}"/>
          </ac:spMkLst>
        </pc:spChg>
        <pc:spChg chg="add del mod">
          <ac:chgData name="Somerville, Andrea" userId="f78d72f0-87d4-4c32-afd3-9fb76f3944a9" providerId="ADAL" clId="{CE66C46A-11F2-44E2-A875-B3100C59D60A}" dt="2022-02-24T15:10:36.242" v="7469" actId="22"/>
          <ac:spMkLst>
            <pc:docMk/>
            <pc:sldMk cId="1951015292" sldId="490"/>
            <ac:spMk id="9" creationId="{9C4B5F7A-7A1A-4496-BCC0-F26FD1F9A009}"/>
          </ac:spMkLst>
        </pc:spChg>
        <pc:picChg chg="add del mod">
          <ac:chgData name="Somerville, Andrea" userId="f78d72f0-87d4-4c32-afd3-9fb76f3944a9" providerId="ADAL" clId="{CE66C46A-11F2-44E2-A875-B3100C59D60A}" dt="2022-02-24T15:10:34.473" v="7468" actId="478"/>
          <ac:picMkLst>
            <pc:docMk/>
            <pc:sldMk cId="1951015292" sldId="490"/>
            <ac:picMk id="10" creationId="{473A8FA6-C983-457F-B4EA-37E5B57566A4}"/>
          </ac:picMkLst>
        </pc:picChg>
        <pc:picChg chg="add del">
          <ac:chgData name="Somerville, Andrea" userId="f78d72f0-87d4-4c32-afd3-9fb76f3944a9" providerId="ADAL" clId="{CE66C46A-11F2-44E2-A875-B3100C59D60A}" dt="2022-02-24T15:10:11.322" v="7465" actId="478"/>
          <ac:picMkLst>
            <pc:docMk/>
            <pc:sldMk cId="1951015292" sldId="490"/>
            <ac:picMk id="12" creationId="{67DEFDE2-1BF5-40FF-B2AD-940501012D8C}"/>
          </ac:picMkLst>
        </pc:picChg>
        <pc:picChg chg="add mod ord">
          <ac:chgData name="Somerville, Andrea" userId="f78d72f0-87d4-4c32-afd3-9fb76f3944a9" providerId="ADAL" clId="{CE66C46A-11F2-44E2-A875-B3100C59D60A}" dt="2022-02-24T15:10:36.242" v="7469" actId="22"/>
          <ac:picMkLst>
            <pc:docMk/>
            <pc:sldMk cId="1951015292" sldId="490"/>
            <ac:picMk id="13" creationId="{82CC4EC6-59F9-468A-995E-90DB6ED64B7A}"/>
          </ac:picMkLst>
        </pc:picChg>
      </pc:sldChg>
      <pc:sldChg chg="addSp delSp modSp add mod">
        <pc:chgData name="Somerville, Andrea" userId="f78d72f0-87d4-4c32-afd3-9fb76f3944a9" providerId="ADAL" clId="{CE66C46A-11F2-44E2-A875-B3100C59D60A}" dt="2022-02-24T15:36:51.795" v="7767" actId="1076"/>
        <pc:sldMkLst>
          <pc:docMk/>
          <pc:sldMk cId="2233758844" sldId="491"/>
        </pc:sldMkLst>
        <pc:spChg chg="del mod">
          <ac:chgData name="Somerville, Andrea" userId="f78d72f0-87d4-4c32-afd3-9fb76f3944a9" providerId="ADAL" clId="{CE66C46A-11F2-44E2-A875-B3100C59D60A}" dt="2022-02-24T15:36:49.907" v="7766" actId="478"/>
          <ac:spMkLst>
            <pc:docMk/>
            <pc:sldMk cId="2233758844" sldId="491"/>
            <ac:spMk id="6" creationId="{DD6E66BE-41B0-5C49-A048-17C99E7510A0}"/>
          </ac:spMkLst>
        </pc:spChg>
        <pc:spChg chg="add del mod">
          <ac:chgData name="Somerville, Andrea" userId="f78d72f0-87d4-4c32-afd3-9fb76f3944a9" providerId="ADAL" clId="{CE66C46A-11F2-44E2-A875-B3100C59D60A}" dt="2022-02-24T15:36:34.889" v="7759" actId="22"/>
          <ac:spMkLst>
            <pc:docMk/>
            <pc:sldMk cId="2233758844" sldId="491"/>
            <ac:spMk id="7" creationId="{BCB496B8-1A54-4664-B312-3C7B311A4688}"/>
          </ac:spMkLst>
        </pc:spChg>
        <pc:picChg chg="add mod ord">
          <ac:chgData name="Somerville, Andrea" userId="f78d72f0-87d4-4c32-afd3-9fb76f3944a9" providerId="ADAL" clId="{CE66C46A-11F2-44E2-A875-B3100C59D60A}" dt="2022-02-24T15:36:51.795" v="7767" actId="1076"/>
          <ac:picMkLst>
            <pc:docMk/>
            <pc:sldMk cId="2233758844" sldId="491"/>
            <ac:picMk id="9" creationId="{E0B018BC-1FDC-4FC5-A361-C158DE1495B7}"/>
          </ac:picMkLst>
        </pc:picChg>
        <pc:picChg chg="del">
          <ac:chgData name="Somerville, Andrea" userId="f78d72f0-87d4-4c32-afd3-9fb76f3944a9" providerId="ADAL" clId="{CE66C46A-11F2-44E2-A875-B3100C59D60A}" dt="2022-02-24T15:36:33.844" v="7758" actId="478"/>
          <ac:picMkLst>
            <pc:docMk/>
            <pc:sldMk cId="2233758844" sldId="491"/>
            <ac:picMk id="13" creationId="{82CC4EC6-59F9-468A-995E-90DB6ED64B7A}"/>
          </ac:picMkLst>
        </pc:picChg>
      </pc:sldChg>
      <pc:sldChg chg="addSp delSp modSp add mod">
        <pc:chgData name="Somerville, Andrea" userId="f78d72f0-87d4-4c32-afd3-9fb76f3944a9" providerId="ADAL" clId="{CE66C46A-11F2-44E2-A875-B3100C59D60A}" dt="2022-02-24T16:01:35.046" v="7844" actId="20577"/>
        <pc:sldMkLst>
          <pc:docMk/>
          <pc:sldMk cId="2032096103" sldId="492"/>
        </pc:sldMkLst>
        <pc:spChg chg="mod">
          <ac:chgData name="Somerville, Andrea" userId="f78d72f0-87d4-4c32-afd3-9fb76f3944a9" providerId="ADAL" clId="{CE66C46A-11F2-44E2-A875-B3100C59D60A}" dt="2022-02-24T16:01:35.046" v="7844" actId="20577"/>
          <ac:spMkLst>
            <pc:docMk/>
            <pc:sldMk cId="2032096103" sldId="492"/>
            <ac:spMk id="6" creationId="{DD6E66BE-41B0-5C49-A048-17C99E7510A0}"/>
          </ac:spMkLst>
        </pc:spChg>
        <pc:spChg chg="add del mod">
          <ac:chgData name="Somerville, Andrea" userId="f78d72f0-87d4-4c32-afd3-9fb76f3944a9" providerId="ADAL" clId="{CE66C46A-11F2-44E2-A875-B3100C59D60A}" dt="2022-02-24T16:01:03.168" v="7774" actId="22"/>
          <ac:spMkLst>
            <pc:docMk/>
            <pc:sldMk cId="2032096103" sldId="492"/>
            <ac:spMk id="7" creationId="{B2AF3985-0054-46DD-AA17-B5567A041A85}"/>
          </ac:spMkLst>
        </pc:spChg>
        <pc:picChg chg="del">
          <ac:chgData name="Somerville, Andrea" userId="f78d72f0-87d4-4c32-afd3-9fb76f3944a9" providerId="ADAL" clId="{CE66C46A-11F2-44E2-A875-B3100C59D60A}" dt="2022-02-24T16:00:58.088" v="7770" actId="478"/>
          <ac:picMkLst>
            <pc:docMk/>
            <pc:sldMk cId="2032096103" sldId="492"/>
            <ac:picMk id="9" creationId="{7EE9ABA8-E0A8-4D64-A67F-5580C6787233}"/>
          </ac:picMkLst>
        </pc:picChg>
        <pc:picChg chg="add del mod">
          <ac:chgData name="Somerville, Andrea" userId="f78d72f0-87d4-4c32-afd3-9fb76f3944a9" providerId="ADAL" clId="{CE66C46A-11F2-44E2-A875-B3100C59D60A}" dt="2022-02-24T16:01:01.363" v="7773" actId="478"/>
          <ac:picMkLst>
            <pc:docMk/>
            <pc:sldMk cId="2032096103" sldId="492"/>
            <ac:picMk id="10" creationId="{9C374122-2C71-4500-A947-893249A727BA}"/>
          </ac:picMkLst>
        </pc:picChg>
        <pc:picChg chg="add mod ord">
          <ac:chgData name="Somerville, Andrea" userId="f78d72f0-87d4-4c32-afd3-9fb76f3944a9" providerId="ADAL" clId="{CE66C46A-11F2-44E2-A875-B3100C59D60A}" dt="2022-02-24T16:01:30.605" v="7833" actId="1076"/>
          <ac:picMkLst>
            <pc:docMk/>
            <pc:sldMk cId="2032096103" sldId="492"/>
            <ac:picMk id="12" creationId="{30C9AA56-65CF-4A04-9B32-DADA4EF782B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2/24/2022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11621C-3EA7-C342-A130-13C6D43C8C01}" type="slidenum">
              <a:rPr lang="en-US" smtClean="0"/>
              <a:pPr/>
              <a:t>1</a:t>
            </a:fld>
            <a:endParaRPr lang="en-US" dirty="0"/>
          </a:p>
        </p:txBody>
      </p:sp>
    </p:spTree>
    <p:extLst>
      <p:ext uri="{BB962C8B-B14F-4D97-AF65-F5344CB8AC3E}">
        <p14:creationId xmlns:p14="http://schemas.microsoft.com/office/powerpoint/2010/main" val="3978433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11</a:t>
            </a:fld>
            <a:endParaRPr lang="en-US" dirty="0"/>
          </a:p>
        </p:txBody>
      </p:sp>
    </p:spTree>
    <p:extLst>
      <p:ext uri="{BB962C8B-B14F-4D97-AF65-F5344CB8AC3E}">
        <p14:creationId xmlns:p14="http://schemas.microsoft.com/office/powerpoint/2010/main" val="3411060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12</a:t>
            </a:fld>
            <a:endParaRPr lang="en-US" dirty="0"/>
          </a:p>
        </p:txBody>
      </p:sp>
    </p:spTree>
    <p:extLst>
      <p:ext uri="{BB962C8B-B14F-4D97-AF65-F5344CB8AC3E}">
        <p14:creationId xmlns:p14="http://schemas.microsoft.com/office/powerpoint/2010/main" val="3910586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13</a:t>
            </a:fld>
            <a:endParaRPr lang="en-US" dirty="0"/>
          </a:p>
        </p:txBody>
      </p:sp>
    </p:spTree>
    <p:extLst>
      <p:ext uri="{BB962C8B-B14F-4D97-AF65-F5344CB8AC3E}">
        <p14:creationId xmlns:p14="http://schemas.microsoft.com/office/powerpoint/2010/main" val="1586834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14</a:t>
            </a:fld>
            <a:endParaRPr lang="en-US" dirty="0"/>
          </a:p>
        </p:txBody>
      </p:sp>
    </p:spTree>
    <p:extLst>
      <p:ext uri="{BB962C8B-B14F-4D97-AF65-F5344CB8AC3E}">
        <p14:creationId xmlns:p14="http://schemas.microsoft.com/office/powerpoint/2010/main" val="1889689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16</a:t>
            </a:fld>
            <a:endParaRPr lang="en-US" dirty="0"/>
          </a:p>
        </p:txBody>
      </p:sp>
    </p:spTree>
    <p:extLst>
      <p:ext uri="{BB962C8B-B14F-4D97-AF65-F5344CB8AC3E}">
        <p14:creationId xmlns:p14="http://schemas.microsoft.com/office/powerpoint/2010/main" val="1795972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17</a:t>
            </a:fld>
            <a:endParaRPr lang="en-US" dirty="0"/>
          </a:p>
        </p:txBody>
      </p:sp>
    </p:spTree>
    <p:extLst>
      <p:ext uri="{BB962C8B-B14F-4D97-AF65-F5344CB8AC3E}">
        <p14:creationId xmlns:p14="http://schemas.microsoft.com/office/powerpoint/2010/main" val="1115525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18</a:t>
            </a:fld>
            <a:endParaRPr lang="en-US" dirty="0"/>
          </a:p>
        </p:txBody>
      </p:sp>
    </p:spTree>
    <p:extLst>
      <p:ext uri="{BB962C8B-B14F-4D97-AF65-F5344CB8AC3E}">
        <p14:creationId xmlns:p14="http://schemas.microsoft.com/office/powerpoint/2010/main" val="3848544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20</a:t>
            </a:fld>
            <a:endParaRPr lang="en-US" dirty="0"/>
          </a:p>
        </p:txBody>
      </p:sp>
    </p:spTree>
    <p:extLst>
      <p:ext uri="{BB962C8B-B14F-4D97-AF65-F5344CB8AC3E}">
        <p14:creationId xmlns:p14="http://schemas.microsoft.com/office/powerpoint/2010/main" val="1904148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21</a:t>
            </a:fld>
            <a:endParaRPr lang="en-US" dirty="0"/>
          </a:p>
        </p:txBody>
      </p:sp>
    </p:spTree>
    <p:extLst>
      <p:ext uri="{BB962C8B-B14F-4D97-AF65-F5344CB8AC3E}">
        <p14:creationId xmlns:p14="http://schemas.microsoft.com/office/powerpoint/2010/main" val="4113326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23</a:t>
            </a:fld>
            <a:endParaRPr lang="en-US" dirty="0"/>
          </a:p>
        </p:txBody>
      </p:sp>
    </p:spTree>
    <p:extLst>
      <p:ext uri="{BB962C8B-B14F-4D97-AF65-F5344CB8AC3E}">
        <p14:creationId xmlns:p14="http://schemas.microsoft.com/office/powerpoint/2010/main" val="401879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3</a:t>
            </a:fld>
            <a:endParaRPr lang="en-US" dirty="0"/>
          </a:p>
        </p:txBody>
      </p:sp>
    </p:spTree>
    <p:extLst>
      <p:ext uri="{BB962C8B-B14F-4D97-AF65-F5344CB8AC3E}">
        <p14:creationId xmlns:p14="http://schemas.microsoft.com/office/powerpoint/2010/main" val="1154756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24</a:t>
            </a:fld>
            <a:endParaRPr lang="en-US" dirty="0"/>
          </a:p>
        </p:txBody>
      </p:sp>
    </p:spTree>
    <p:extLst>
      <p:ext uri="{BB962C8B-B14F-4D97-AF65-F5344CB8AC3E}">
        <p14:creationId xmlns:p14="http://schemas.microsoft.com/office/powerpoint/2010/main" val="345041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25</a:t>
            </a:fld>
            <a:endParaRPr lang="en-US" dirty="0"/>
          </a:p>
        </p:txBody>
      </p:sp>
    </p:spTree>
    <p:extLst>
      <p:ext uri="{BB962C8B-B14F-4D97-AF65-F5344CB8AC3E}">
        <p14:creationId xmlns:p14="http://schemas.microsoft.com/office/powerpoint/2010/main" val="832986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26</a:t>
            </a:fld>
            <a:endParaRPr lang="en-US" dirty="0"/>
          </a:p>
        </p:txBody>
      </p:sp>
    </p:spTree>
    <p:extLst>
      <p:ext uri="{BB962C8B-B14F-4D97-AF65-F5344CB8AC3E}">
        <p14:creationId xmlns:p14="http://schemas.microsoft.com/office/powerpoint/2010/main" val="2407270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28</a:t>
            </a:fld>
            <a:endParaRPr lang="en-US" dirty="0"/>
          </a:p>
        </p:txBody>
      </p:sp>
    </p:spTree>
    <p:extLst>
      <p:ext uri="{BB962C8B-B14F-4D97-AF65-F5344CB8AC3E}">
        <p14:creationId xmlns:p14="http://schemas.microsoft.com/office/powerpoint/2010/main" val="2882065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29</a:t>
            </a:fld>
            <a:endParaRPr lang="en-US" dirty="0"/>
          </a:p>
        </p:txBody>
      </p:sp>
    </p:spTree>
    <p:extLst>
      <p:ext uri="{BB962C8B-B14F-4D97-AF65-F5344CB8AC3E}">
        <p14:creationId xmlns:p14="http://schemas.microsoft.com/office/powerpoint/2010/main" val="2268766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30</a:t>
            </a:fld>
            <a:endParaRPr lang="en-US" dirty="0"/>
          </a:p>
        </p:txBody>
      </p:sp>
    </p:spTree>
    <p:extLst>
      <p:ext uri="{BB962C8B-B14F-4D97-AF65-F5344CB8AC3E}">
        <p14:creationId xmlns:p14="http://schemas.microsoft.com/office/powerpoint/2010/main" val="3608225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31</a:t>
            </a:fld>
            <a:endParaRPr lang="en-US" dirty="0"/>
          </a:p>
        </p:txBody>
      </p:sp>
    </p:spTree>
    <p:extLst>
      <p:ext uri="{BB962C8B-B14F-4D97-AF65-F5344CB8AC3E}">
        <p14:creationId xmlns:p14="http://schemas.microsoft.com/office/powerpoint/2010/main" val="13324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4</a:t>
            </a:fld>
            <a:endParaRPr lang="en-US" dirty="0"/>
          </a:p>
        </p:txBody>
      </p:sp>
    </p:spTree>
    <p:extLst>
      <p:ext uri="{BB962C8B-B14F-4D97-AF65-F5344CB8AC3E}">
        <p14:creationId xmlns:p14="http://schemas.microsoft.com/office/powerpoint/2010/main" val="257613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5</a:t>
            </a:fld>
            <a:endParaRPr lang="en-US" dirty="0"/>
          </a:p>
        </p:txBody>
      </p:sp>
    </p:spTree>
    <p:extLst>
      <p:ext uri="{BB962C8B-B14F-4D97-AF65-F5344CB8AC3E}">
        <p14:creationId xmlns:p14="http://schemas.microsoft.com/office/powerpoint/2010/main" val="85477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6</a:t>
            </a:fld>
            <a:endParaRPr lang="en-US" dirty="0"/>
          </a:p>
        </p:txBody>
      </p:sp>
    </p:spTree>
    <p:extLst>
      <p:ext uri="{BB962C8B-B14F-4D97-AF65-F5344CB8AC3E}">
        <p14:creationId xmlns:p14="http://schemas.microsoft.com/office/powerpoint/2010/main" val="890483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7</a:t>
            </a:fld>
            <a:endParaRPr lang="en-US" dirty="0"/>
          </a:p>
        </p:txBody>
      </p:sp>
    </p:spTree>
    <p:extLst>
      <p:ext uri="{BB962C8B-B14F-4D97-AF65-F5344CB8AC3E}">
        <p14:creationId xmlns:p14="http://schemas.microsoft.com/office/powerpoint/2010/main" val="1720541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8</a:t>
            </a:fld>
            <a:endParaRPr lang="en-US" dirty="0"/>
          </a:p>
        </p:txBody>
      </p:sp>
    </p:spTree>
    <p:extLst>
      <p:ext uri="{BB962C8B-B14F-4D97-AF65-F5344CB8AC3E}">
        <p14:creationId xmlns:p14="http://schemas.microsoft.com/office/powerpoint/2010/main" val="713855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9</a:t>
            </a:fld>
            <a:endParaRPr lang="en-US" dirty="0"/>
          </a:p>
        </p:txBody>
      </p:sp>
    </p:spTree>
    <p:extLst>
      <p:ext uri="{BB962C8B-B14F-4D97-AF65-F5344CB8AC3E}">
        <p14:creationId xmlns:p14="http://schemas.microsoft.com/office/powerpoint/2010/main" val="2848639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10</a:t>
            </a:fld>
            <a:endParaRPr lang="en-US" dirty="0"/>
          </a:p>
        </p:txBody>
      </p:sp>
    </p:spTree>
    <p:extLst>
      <p:ext uri="{BB962C8B-B14F-4D97-AF65-F5344CB8AC3E}">
        <p14:creationId xmlns:p14="http://schemas.microsoft.com/office/powerpoint/2010/main" val="3029817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Background Image" descr="McMaster University Brighter World themed background image featuring overlayed circles, radiences and an image of the McMaster Iconic Archway">
            <a:extLst>
              <a:ext uri="{FF2B5EF4-FFF2-40B4-BE49-F238E27FC236}">
                <a16:creationId xmlns:a16="http://schemas.microsoft.com/office/drawing/2014/main" id="{B6EC7246-D40E-A849-88BF-8FEAEB18D21B}"/>
              </a:ext>
              <a:ext uri="{C183D7F6-B498-43B3-948B-1728B52AA6E4}">
                <adec:decorative xmlns:adec="http://schemas.microsoft.com/office/drawing/2017/decorative" val="0"/>
              </a:ext>
            </a:extLst>
          </p:cNvPr>
          <p:cNvPicPr>
            <a:picLocks noChangeAspect="1"/>
          </p:cNvPicPr>
          <p:nvPr userDrawn="1"/>
        </p:nvPicPr>
        <p:blipFill rotWithShape="1">
          <a:blip r:embed="rId2"/>
          <a:srcRect l="12407" r="12407" b="-251"/>
          <a:stretch/>
        </p:blipFill>
        <p:spPr>
          <a:xfrm>
            <a:off x="0" y="0"/>
            <a:ext cx="9144000" cy="6858025"/>
          </a:xfrm>
          <a:prstGeom prst="rect">
            <a:avLst/>
          </a:prstGeom>
        </p:spPr>
      </p:pic>
      <p:sp>
        <p:nvSpPr>
          <p:cNvPr id="2" name="Title Placeholder" descr="Master title"/>
          <p:cNvSpPr>
            <a:spLocks noGrp="1"/>
          </p:cNvSpPr>
          <p:nvPr>
            <p:ph type="ctrTitle"/>
          </p:nvPr>
        </p:nvSpPr>
        <p:spPr>
          <a:xfrm>
            <a:off x="2050791" y="778199"/>
            <a:ext cx="3957101" cy="2666171"/>
          </a:xfrm>
        </p:spPr>
        <p:txBody>
          <a:bodyPr anchor="b" anchorCtr="0">
            <a:normAutofit/>
          </a:bodyPr>
          <a:lstStyle>
            <a:lvl1pP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2050791" y="3444370"/>
            <a:ext cx="3712940" cy="911624"/>
          </a:xfrm>
        </p:spPr>
        <p:txBody>
          <a:bodyPr/>
          <a:lstStyle>
            <a:lvl1pPr marL="0" indent="0" algn="l">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704631" y="4212600"/>
            <a:ext cx="1364672" cy="1359173"/>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cxnSp>
        <p:nvCxnSpPr>
          <p:cNvPr id="13" name="Brighter World Divider">
            <a:extLst>
              <a:ext uri="{C183D7F6-B498-43B3-948B-1728B52AA6E4}">
                <adec:decorative xmlns:adec="http://schemas.microsoft.com/office/drawing/2017/decorative" val="1"/>
              </a:ext>
            </a:extLst>
          </p:cNvPr>
          <p:cNvCxnSpPr>
            <a:cxnSpLocks/>
          </p:cNvCxnSpPr>
          <p:nvPr userDrawn="1"/>
        </p:nvCxnSpPr>
        <p:spPr>
          <a:xfrm>
            <a:off x="1" y="6214887"/>
            <a:ext cx="7710054" cy="0"/>
          </a:xfrm>
          <a:prstGeom prst="line">
            <a:avLst/>
          </a:prstGeom>
          <a:ln w="38100" cap="flat">
            <a:solidFill>
              <a:srgbClr val="7C0040"/>
            </a:solidFill>
          </a:ln>
          <a:effectLst/>
        </p:spPr>
        <p:style>
          <a:lnRef idx="2">
            <a:schemeClr val="accent1"/>
          </a:lnRef>
          <a:fillRef idx="0">
            <a:schemeClr val="accent1"/>
          </a:fillRef>
          <a:effectRef idx="1">
            <a:schemeClr val="accent1"/>
          </a:effectRef>
          <a:fontRef idx="minor">
            <a:schemeClr val="tx1"/>
          </a:fontRef>
        </p:style>
      </p:cxnSp>
      <p:pic>
        <p:nvPicPr>
          <p:cNvPr id="14" name="McMaster Logo" descr="McMaster University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62770" y="6200599"/>
            <a:ext cx="1019175" cy="561975"/>
          </a:xfrm>
          <a:prstGeom prst="rect">
            <a:avLst/>
          </a:prstGeom>
        </p:spPr>
      </p:pic>
      <p:pic>
        <p:nvPicPr>
          <p:cNvPr id="15" name="Brighter World Logo" descr="Brighter World Logo"/>
          <p:cNvPicPr>
            <a:picLocks noChangeAspect="1"/>
          </p:cNvPicPr>
          <p:nvPr userDrawn="1"/>
        </p:nvPicPr>
        <p:blipFill rotWithShape="1">
          <a:blip r:embed="rId4">
            <a:extLst>
              <a:ext uri="{28A0092B-C50C-407E-A947-70E740481C1C}">
                <a14:useLocalDpi xmlns:a14="http://schemas.microsoft.com/office/drawing/2010/main" val="0"/>
              </a:ext>
            </a:extLst>
          </a:blip>
          <a:srcRect t="1" r="39176" b="47"/>
          <a:stretch/>
        </p:blipFill>
        <p:spPr>
          <a:xfrm>
            <a:off x="200893" y="6460658"/>
            <a:ext cx="1136064" cy="136841"/>
          </a:xfrm>
          <a:prstGeom prst="rect">
            <a:avLst/>
          </a:prstGeom>
        </p:spPr>
      </p:pic>
      <p:sp>
        <p:nvSpPr>
          <p:cNvPr id="18" name="URL">
            <a:extLst>
              <a:ext uri="{FF2B5EF4-FFF2-40B4-BE49-F238E27FC236}">
                <a16:creationId xmlns:a16="http://schemas.microsoft.com/office/drawing/2014/main" id="{966BBFA2-FDBF-FA4A-9952-D71EB07DF1D7}"/>
              </a:ext>
            </a:extLst>
          </p:cNvPr>
          <p:cNvSpPr txBox="1"/>
          <p:nvPr userDrawn="1"/>
        </p:nvSpPr>
        <p:spPr>
          <a:xfrm>
            <a:off x="1277516" y="6365625"/>
            <a:ext cx="2504775" cy="292388"/>
          </a:xfrm>
          <a:prstGeom prst="rect">
            <a:avLst/>
          </a:prstGeom>
          <a:noFill/>
        </p:spPr>
        <p:txBody>
          <a:bodyPr wrap="square" rtlCol="0">
            <a:spAutoFit/>
          </a:bodyPr>
          <a:lstStyle/>
          <a:p>
            <a:r>
              <a:rPr lang="en-US" sz="1300" spc="27" baseline="0" dirty="0">
                <a:latin typeface="Arial" panose="020B0604020202020204" pitchFamily="34" charset="0"/>
                <a:cs typeface="Arial" panose="020B0604020202020204" pitchFamily="34" charset="0"/>
              </a:rPr>
              <a:t>mcmaster.ca</a:t>
            </a:r>
          </a:p>
        </p:txBody>
      </p:sp>
    </p:spTree>
    <p:extLst>
      <p:ext uri="{BB962C8B-B14F-4D97-AF65-F5344CB8AC3E}">
        <p14:creationId xmlns:p14="http://schemas.microsoft.com/office/powerpoint/2010/main" val="141760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Placeholder"/>
          <p:cNvSpPr>
            <a:spLocks noGrp="1"/>
          </p:cNvSpPr>
          <p:nvPr>
            <p:ph type="title"/>
          </p:nvPr>
        </p:nvSpPr>
        <p:spPr>
          <a:xfrm>
            <a:off x="1792288" y="4800600"/>
            <a:ext cx="5486400" cy="566739"/>
          </a:xfrm>
        </p:spPr>
        <p:txBody>
          <a:bodyPr anchor="b"/>
          <a:lstStyle>
            <a:lvl1pPr algn="l">
              <a:defRPr sz="2000" b="0">
                <a:solidFill>
                  <a:schemeClr val="accent1"/>
                </a:solidFill>
              </a:defRPr>
            </a:lvl1pPr>
          </a:lstStyle>
          <a:p>
            <a:r>
              <a:rPr lang="en-US"/>
              <a:t>Click to edit Master title style</a:t>
            </a:r>
          </a:p>
        </p:txBody>
      </p:sp>
      <p:sp>
        <p:nvSpPr>
          <p:cNvPr id="4" name="Subtitle Placeholder"/>
          <p:cNvSpPr>
            <a:spLocks noGrp="1"/>
          </p:cNvSpPr>
          <p:nvPr>
            <p:ph type="body" sz="half" idx="2" hasCustomPrompt="1"/>
          </p:nvPr>
        </p:nvSpPr>
        <p:spPr>
          <a:xfrm>
            <a:off x="1792288" y="5367338"/>
            <a:ext cx="5486400" cy="804863"/>
          </a:xfrm>
        </p:spPr>
        <p:txBody>
          <a:bodyPr/>
          <a:lstStyle>
            <a:lvl1pPr marL="0" indent="0">
              <a:buNone/>
              <a:defRPr sz="14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add subtitle</a:t>
            </a:r>
          </a:p>
        </p:txBody>
      </p:sp>
      <p:sp>
        <p:nvSpPr>
          <p:cNvPr id="3" name="Picture Placeholder"/>
          <p:cNvSpPr>
            <a:spLocks noGrp="1"/>
          </p:cNvSpPr>
          <p:nvPr>
            <p:ph type="pic" idx="1" hasCustomPrompt="1"/>
          </p:nvPr>
        </p:nvSpPr>
        <p:spPr>
          <a:xfrm>
            <a:off x="1792288" y="612775"/>
            <a:ext cx="5486400" cy="4114800"/>
          </a:xfrm>
          <a:solidFill>
            <a:schemeClr val="tx1"/>
          </a:solidFill>
          <a:effectLst>
            <a:outerShdw blurRad="393700" dist="50800" dir="5400000" sx="105000" sy="105000" algn="ctr" rotWithShape="0">
              <a:srgbClr val="000000">
                <a:alpha val="20000"/>
              </a:srgbClr>
            </a:outerShdw>
          </a:effectLst>
        </p:spPr>
        <p:txBody>
          <a:bodyPr>
            <a:normAutofit/>
          </a:bodyPr>
          <a:lstStyle>
            <a:lvl1pPr marL="0" indent="0">
              <a:buNone/>
              <a:defRPr sz="1867">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the picture icon to insert a picture. </a:t>
            </a:r>
            <a:br>
              <a:rPr lang="en-US" dirty="0"/>
            </a:br>
            <a:r>
              <a:rPr lang="en-US" dirty="0"/>
              <a:t>Make sure to include an image description by right clicking on your image and selecting ‘Edit Alt Text…’ </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3" name="Date"/>
          <p:cNvSpPr>
            <a:spLocks noGrp="1"/>
          </p:cNvSpPr>
          <p:nvPr>
            <p:ph type="dt" sz="half" idx="10"/>
          </p:nvPr>
        </p:nvSpPr>
        <p:spPr/>
        <p:txBody>
          <a:bodyPr/>
          <a:lstStyle/>
          <a:p>
            <a:fld id="{12CEF10F-437A-1E47-9122-F08C813F0AE8}" type="datetime4">
              <a:rPr lang="en-CA" smtClean="0"/>
              <a:pPr/>
              <a:t>February 24, 2022</a:t>
            </a:fld>
            <a:endParaRPr lang="en-US" dirty="0"/>
          </a:p>
        </p:txBody>
      </p:sp>
    </p:spTree>
    <p:extLst>
      <p:ext uri="{BB962C8B-B14F-4D97-AF65-F5344CB8AC3E}">
        <p14:creationId xmlns:p14="http://schemas.microsoft.com/office/powerpoint/2010/main" val="276083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Background Picture">
            <a:extLst>
              <a:ext uri="{FF2B5EF4-FFF2-40B4-BE49-F238E27FC236}">
                <a16:creationId xmlns:a16="http://schemas.microsoft.com/office/drawing/2014/main" id="{409D0A44-800A-1E41-B4A3-4200850312ED}"/>
              </a:ext>
            </a:extLst>
          </p:cNvPr>
          <p:cNvSpPr>
            <a:spLocks noGrp="1"/>
          </p:cNvSpPr>
          <p:nvPr>
            <p:ph type="pic" sz="quarter" idx="11" hasCustomPrompt="1"/>
          </p:nvPr>
        </p:nvSpPr>
        <p:spPr>
          <a:xfrm>
            <a:off x="0" y="0"/>
            <a:ext cx="9144000" cy="6858000"/>
          </a:xfrm>
          <a:solidFill>
            <a:schemeClr val="tx1"/>
          </a:solidFill>
        </p:spPr>
        <p:txBody>
          <a:bodyPr anchor="ctr" anchorCtr="0"/>
          <a:lstStyle>
            <a:lvl1pPr marL="0" indent="0" algn="l">
              <a:buNone/>
              <a:defRPr>
                <a:solidFill>
                  <a:schemeClr val="bg1"/>
                </a:solidFill>
              </a:defRPr>
            </a:lvl1pPr>
          </a:lstStyle>
          <a:p>
            <a:r>
              <a:rPr lang="en-US" dirty="0"/>
              <a:t>Click the picture icon to insert a background picture. </a:t>
            </a:r>
            <a:br>
              <a:rPr lang="en-US" dirty="0"/>
            </a:br>
            <a:r>
              <a:rPr lang="en-US" dirty="0"/>
              <a:t>Make sure to include an image description by right </a:t>
            </a:r>
            <a:br>
              <a:rPr lang="en-US" dirty="0"/>
            </a:br>
            <a:r>
              <a:rPr lang="en-US" dirty="0"/>
              <a:t>clicking on your image and selecting ‘Edit Alt Text…’ </a:t>
            </a:r>
          </a:p>
          <a:p>
            <a:endParaRPr lang="en-US" dirty="0"/>
          </a:p>
        </p:txBody>
      </p:sp>
      <p:sp>
        <p:nvSpPr>
          <p:cNvPr id="8" name="Background Circle">
            <a:extLst>
              <a:ext uri="{FF2B5EF4-FFF2-40B4-BE49-F238E27FC236}">
                <a16:creationId xmlns:a16="http://schemas.microsoft.com/office/drawing/2014/main" id="{79F78E7C-BD8A-B74C-8DDE-969A46B4B0D8}"/>
              </a:ext>
              <a:ext uri="{C183D7F6-B498-43B3-948B-1728B52AA6E4}">
                <adec:decorative xmlns:adec="http://schemas.microsoft.com/office/drawing/2017/decorative" val="1"/>
              </a:ext>
            </a:extLst>
          </p:cNvPr>
          <p:cNvSpPr>
            <a:spLocks noGrp="1"/>
          </p:cNvSpPr>
          <p:nvPr>
            <p:ph type="pic" sz="quarter" idx="13"/>
          </p:nvPr>
        </p:nvSpPr>
        <p:spPr>
          <a:xfrm>
            <a:off x="6515293" y="278607"/>
            <a:ext cx="4169663" cy="4169663"/>
          </a:xfrm>
          <a:prstGeom prst="ellipse">
            <a:avLst/>
          </a:prstGeom>
          <a:solidFill>
            <a:schemeClr val="accent1"/>
          </a:solidFill>
        </p:spPr>
        <p:txBody>
          <a:bodyPr/>
          <a:lstStyle>
            <a:lvl1pPr>
              <a:defRPr>
                <a:solidFill>
                  <a:schemeClr val="accent1"/>
                </a:solidFill>
              </a:defRPr>
            </a:lvl1pPr>
          </a:lstStyle>
          <a:p>
            <a:endParaRPr lang="en-US" dirty="0"/>
          </a:p>
        </p:txBody>
      </p:sp>
      <p:sp>
        <p:nvSpPr>
          <p:cNvPr id="2" name="Title Placeholder">
            <a:extLst>
              <a:ext uri="{FF2B5EF4-FFF2-40B4-BE49-F238E27FC236}">
                <a16:creationId xmlns:a16="http://schemas.microsoft.com/office/drawing/2014/main" id="{640BBB7F-73D8-794B-A9B5-A5869AB0A481}"/>
              </a:ext>
            </a:extLst>
          </p:cNvPr>
          <p:cNvSpPr>
            <a:spLocks noGrp="1"/>
          </p:cNvSpPr>
          <p:nvPr>
            <p:ph type="title" hasCustomPrompt="1"/>
          </p:nvPr>
        </p:nvSpPr>
        <p:spPr>
          <a:xfrm>
            <a:off x="6978764" y="940271"/>
            <a:ext cx="2029237" cy="2753784"/>
          </a:xfrm>
        </p:spPr>
        <p:txBody>
          <a:bodyPr>
            <a:normAutofit/>
          </a:bodyPr>
          <a:lstStyle>
            <a:lvl1pPr>
              <a:lnSpc>
                <a:spcPct val="112000"/>
              </a:lnSpc>
              <a:defRPr sz="1600">
                <a:solidFill>
                  <a:schemeClr val="bg1"/>
                </a:solidFill>
              </a:defRPr>
            </a:lvl1pPr>
          </a:lstStyle>
          <a:p>
            <a:pPr lvl="0"/>
            <a:r>
              <a:rPr lang="en-US" dirty="0"/>
              <a:t>Author Name, </a:t>
            </a:r>
            <a:br>
              <a:rPr lang="en-US" dirty="0"/>
            </a:br>
            <a:r>
              <a:rPr lang="en-US" dirty="0"/>
              <a:t>Title, </a:t>
            </a:r>
            <a:br>
              <a:rPr lang="en-US" dirty="0"/>
            </a:br>
            <a:r>
              <a:rPr lang="en-US" dirty="0"/>
              <a:t>Contact Details</a:t>
            </a:r>
          </a:p>
        </p:txBody>
      </p:sp>
    </p:spTree>
    <p:extLst>
      <p:ext uri="{BB962C8B-B14F-4D97-AF65-F5344CB8AC3E}">
        <p14:creationId xmlns:p14="http://schemas.microsoft.com/office/powerpoint/2010/main" val="421656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3" name="Background Picture">
            <a:extLst>
              <a:ext uri="{FF2B5EF4-FFF2-40B4-BE49-F238E27FC236}">
                <a16:creationId xmlns:a16="http://schemas.microsoft.com/office/drawing/2014/main" id="{B5352B15-F5A1-3540-B5B6-E1513B58E0FE}"/>
              </a:ext>
            </a:extLst>
          </p:cNvPr>
          <p:cNvSpPr>
            <a:spLocks noGrp="1"/>
          </p:cNvSpPr>
          <p:nvPr>
            <p:ph type="pic" sz="quarter" idx="11" hasCustomPrompt="1"/>
          </p:nvPr>
        </p:nvSpPr>
        <p:spPr>
          <a:xfrm>
            <a:off x="0" y="0"/>
            <a:ext cx="9144000" cy="6858000"/>
          </a:xfrm>
          <a:solidFill>
            <a:schemeClr val="tx1"/>
          </a:solidFill>
        </p:spPr>
        <p:txBody>
          <a:bodyPr anchor="ctr" anchorCtr="0"/>
          <a:lstStyle>
            <a:lvl1pPr marL="0" indent="0" algn="l">
              <a:buNone/>
              <a:defRPr>
                <a:solidFill>
                  <a:schemeClr val="bg1"/>
                </a:solidFill>
              </a:defRPr>
            </a:lvl1pPr>
          </a:lstStyle>
          <a:p>
            <a:r>
              <a:rPr lang="en-US" dirty="0"/>
              <a:t>Click the picture icon to insert a background picture. </a:t>
            </a:r>
            <a:br>
              <a:rPr lang="en-US" dirty="0"/>
            </a:br>
            <a:r>
              <a:rPr lang="en-US" dirty="0"/>
              <a:t>Make sure to include an image description by right </a:t>
            </a:r>
            <a:br>
              <a:rPr lang="en-US" dirty="0"/>
            </a:br>
            <a:r>
              <a:rPr lang="en-US" dirty="0"/>
              <a:t>clicking on your image and selecting ‘Edit Alt Text…’ </a:t>
            </a:r>
          </a:p>
          <a:p>
            <a:endParaRPr lang="en-US" dirty="0"/>
          </a:p>
        </p:txBody>
      </p:sp>
      <p:sp>
        <p:nvSpPr>
          <p:cNvPr id="20" name="Background Circle">
            <a:extLst>
              <a:ext uri="{FF2B5EF4-FFF2-40B4-BE49-F238E27FC236}">
                <a16:creationId xmlns:a16="http://schemas.microsoft.com/office/drawing/2014/main" id="{5A2FA8D5-369B-C44D-90BE-9F100D869C39}"/>
              </a:ext>
              <a:ext uri="{C183D7F6-B498-43B3-948B-1728B52AA6E4}">
                <adec:decorative xmlns:adec="http://schemas.microsoft.com/office/drawing/2017/decorative" val="1"/>
              </a:ext>
            </a:extLst>
          </p:cNvPr>
          <p:cNvSpPr>
            <a:spLocks noGrp="1"/>
          </p:cNvSpPr>
          <p:nvPr>
            <p:ph type="pic" sz="quarter" idx="13"/>
          </p:nvPr>
        </p:nvSpPr>
        <p:spPr>
          <a:xfrm>
            <a:off x="5842982" y="1185858"/>
            <a:ext cx="4090649" cy="4090649"/>
          </a:xfrm>
          <a:prstGeom prst="ellipse">
            <a:avLst/>
          </a:prstGeom>
          <a:solidFill>
            <a:schemeClr val="accent1"/>
          </a:solidFill>
        </p:spPr>
        <p:txBody>
          <a:bodyPr/>
          <a:lstStyle>
            <a:lvl1pPr>
              <a:defRPr>
                <a:solidFill>
                  <a:schemeClr val="accent1"/>
                </a:solidFill>
              </a:defRPr>
            </a:lvl1pPr>
          </a:lstStyle>
          <a:p>
            <a:endParaRPr lang="en-US" dirty="0"/>
          </a:p>
        </p:txBody>
      </p:sp>
      <p:sp>
        <p:nvSpPr>
          <p:cNvPr id="2" name="Title Placeholder">
            <a:extLst>
              <a:ext uri="{FF2B5EF4-FFF2-40B4-BE49-F238E27FC236}">
                <a16:creationId xmlns:a16="http://schemas.microsoft.com/office/drawing/2014/main" id="{649F63A3-0BA1-094E-B7F9-F33A78C6C9F4}"/>
              </a:ext>
            </a:extLst>
          </p:cNvPr>
          <p:cNvSpPr>
            <a:spLocks noGrp="1"/>
          </p:cNvSpPr>
          <p:nvPr>
            <p:ph type="title"/>
          </p:nvPr>
        </p:nvSpPr>
        <p:spPr>
          <a:xfrm>
            <a:off x="6307932" y="1552917"/>
            <a:ext cx="2707481" cy="1929348"/>
          </a:xfrm>
        </p:spPr>
        <p:txBody>
          <a:bodyPr anchor="b" anchorCtr="0">
            <a:normAutofit/>
          </a:bodyPr>
          <a:lstStyle>
            <a:lvl1pPr algn="l">
              <a:lnSpc>
                <a:spcPct val="100000"/>
              </a:lnSpc>
              <a:defRPr sz="3200">
                <a:solidFill>
                  <a:schemeClr val="bg1"/>
                </a:solidFill>
              </a:defRPr>
            </a:lvl1pPr>
          </a:lstStyle>
          <a:p>
            <a:r>
              <a:rPr lang="en-US" dirty="0"/>
              <a:t>Click to edit Master title style</a:t>
            </a:r>
          </a:p>
        </p:txBody>
      </p:sp>
      <p:sp>
        <p:nvSpPr>
          <p:cNvPr id="12" name="Subtitle Placeholder" descr="Master subtitle">
            <a:extLst>
              <a:ext uri="{FF2B5EF4-FFF2-40B4-BE49-F238E27FC236}">
                <a16:creationId xmlns:a16="http://schemas.microsoft.com/office/drawing/2014/main" id="{FC2F2E22-5550-2248-8176-512794DFA78D}"/>
              </a:ext>
            </a:extLst>
          </p:cNvPr>
          <p:cNvSpPr>
            <a:spLocks noGrp="1"/>
          </p:cNvSpPr>
          <p:nvPr>
            <p:ph type="subTitle" idx="1" hasCustomPrompt="1"/>
          </p:nvPr>
        </p:nvSpPr>
        <p:spPr>
          <a:xfrm>
            <a:off x="6307932" y="3486884"/>
            <a:ext cx="2707481" cy="1491288"/>
          </a:xfrm>
        </p:spPr>
        <p:txBody>
          <a:bodyPr>
            <a:normAutofit/>
          </a:bodyPr>
          <a:lstStyle>
            <a:lvl1pPr marL="0" indent="0" algn="l">
              <a:lnSpc>
                <a:spcPct val="150000"/>
              </a:lnSpc>
              <a:buNone/>
              <a:defRPr sz="15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400695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Placeholder" descr="Slide title">
            <a:extLst>
              <a:ext uri="{FF2B5EF4-FFF2-40B4-BE49-F238E27FC236}">
                <a16:creationId xmlns:a16="http://schemas.microsoft.com/office/drawing/2014/main" id="{6BBD06D5-C1DC-E148-8EFB-74F86B116334}"/>
              </a:ext>
            </a:extLst>
          </p:cNvPr>
          <p:cNvSpPr>
            <a:spLocks noGrp="1"/>
          </p:cNvSpPr>
          <p:nvPr>
            <p:ph type="title"/>
          </p:nvPr>
        </p:nvSpPr>
        <p:spPr>
          <a:xfrm>
            <a:off x="200894" y="1"/>
            <a:ext cx="8781051" cy="655383"/>
          </a:xfrm>
        </p:spPr>
        <p:txBody>
          <a:bodyPr bIns="0" anchor="b" anchorCtr="0"/>
          <a:lstStyle>
            <a:lvl1pPr>
              <a:lnSpc>
                <a:spcPct val="150000"/>
              </a:lnSpc>
              <a:defRPr>
                <a:solidFill>
                  <a:schemeClr val="accent1"/>
                </a:solidFill>
              </a:defRPr>
            </a:lvl1pPr>
          </a:lstStyle>
          <a:p>
            <a:r>
              <a:rPr lang="en-US" dirty="0"/>
              <a:t>Click to edit Master title style</a:t>
            </a:r>
          </a:p>
        </p:txBody>
      </p:sp>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01613" y="658947"/>
            <a:ext cx="8780462"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00894" y="1421441"/>
            <a:ext cx="8781051"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19" name="Slide Number" descr="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8" name="Date">
            <a:extLst>
              <a:ext uri="{C183D7F6-B498-43B3-948B-1728B52AA6E4}">
                <adec:decorative xmlns:adec="http://schemas.microsoft.com/office/drawing/2017/decorative" val="1"/>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spTree>
    <p:extLst>
      <p:ext uri="{BB962C8B-B14F-4D97-AF65-F5344CB8AC3E}">
        <p14:creationId xmlns:p14="http://schemas.microsoft.com/office/powerpoint/2010/main" val="417220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Placeholder">
            <a:extLst>
              <a:ext uri="{FF2B5EF4-FFF2-40B4-BE49-F238E27FC236}">
                <a16:creationId xmlns:a16="http://schemas.microsoft.com/office/drawing/2014/main" id="{6C77D3C7-0799-4147-8E2C-FF0B1E1717F6}"/>
              </a:ext>
            </a:extLst>
          </p:cNvPr>
          <p:cNvSpPr>
            <a:spLocks noGrp="1"/>
          </p:cNvSpPr>
          <p:nvPr>
            <p:ph type="title"/>
          </p:nvPr>
        </p:nvSpPr>
        <p:spPr>
          <a:xfrm>
            <a:off x="200894" y="1"/>
            <a:ext cx="8781051" cy="655383"/>
          </a:xfrm>
        </p:spPr>
        <p:txBody>
          <a:bodyPr bIns="0" anchor="b" anchorCtr="0"/>
          <a:lstStyle>
            <a:lvl1pPr>
              <a:lnSpc>
                <a:spcPct val="150000"/>
              </a:lnSpc>
              <a:defRPr>
                <a:solidFill>
                  <a:schemeClr val="accent1"/>
                </a:solidFill>
              </a:defRPr>
            </a:lvl1pPr>
          </a:lstStyle>
          <a:p>
            <a:r>
              <a:rPr lang="en-US" dirty="0"/>
              <a:t>Click to edit Master title style</a:t>
            </a:r>
          </a:p>
        </p:txBody>
      </p:sp>
      <p:sp>
        <p:nvSpPr>
          <p:cNvPr id="10" name="Subtitle Placeholder">
            <a:extLst>
              <a:ext uri="{FF2B5EF4-FFF2-40B4-BE49-F238E27FC236}">
                <a16:creationId xmlns:a16="http://schemas.microsoft.com/office/drawing/2014/main" id="{9F008ECF-AE56-1E42-879F-E7F7F65B5AA2}"/>
              </a:ext>
            </a:extLst>
          </p:cNvPr>
          <p:cNvSpPr>
            <a:spLocks noGrp="1"/>
          </p:cNvSpPr>
          <p:nvPr>
            <p:ph type="body" sz="quarter" idx="12" hasCustomPrompt="1"/>
          </p:nvPr>
        </p:nvSpPr>
        <p:spPr>
          <a:xfrm>
            <a:off x="201613" y="658946"/>
            <a:ext cx="8780462" cy="831079"/>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Left Content Placeholder"/>
          <p:cNvSpPr>
            <a:spLocks noGrp="1"/>
          </p:cNvSpPr>
          <p:nvPr>
            <p:ph sz="half" idx="1" hasCustomPrompt="1"/>
          </p:nvPr>
        </p:nvSpPr>
        <p:spPr>
          <a:xfrm>
            <a:off x="457200" y="1600201"/>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add text or select an icon below for picture, table, graph and more content options.</a:t>
            </a:r>
          </a:p>
        </p:txBody>
      </p:sp>
      <p:sp>
        <p:nvSpPr>
          <p:cNvPr id="4" name="Right Content Placeholder"/>
          <p:cNvSpPr>
            <a:spLocks noGrp="1"/>
          </p:cNvSpPr>
          <p:nvPr>
            <p:ph sz="half" idx="2" hasCustomPrompt="1"/>
          </p:nvPr>
        </p:nvSpPr>
        <p:spPr>
          <a:xfrm>
            <a:off x="4648200" y="1600201"/>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add text or select an icon below for picture, table, graph and more content options.</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3" name="Date"/>
          <p:cNvSpPr>
            <a:spLocks noGrp="1"/>
          </p:cNvSpPr>
          <p:nvPr>
            <p:ph type="dt" sz="half" idx="10"/>
          </p:nvPr>
        </p:nvSpPr>
        <p:spPr/>
        <p:txBody>
          <a:bodyPr/>
          <a:lstStyle/>
          <a:p>
            <a:fld id="{12CEF10F-437A-1E47-9122-F08C813F0AE8}" type="datetime4">
              <a:rPr lang="en-CA" smtClean="0"/>
              <a:pPr/>
              <a:t>February 24, 2022</a:t>
            </a:fld>
            <a:endParaRPr lang="en-US" dirty="0"/>
          </a:p>
        </p:txBody>
      </p:sp>
    </p:spTree>
    <p:extLst>
      <p:ext uri="{BB962C8B-B14F-4D97-AF65-F5344CB8AC3E}">
        <p14:creationId xmlns:p14="http://schemas.microsoft.com/office/powerpoint/2010/main" val="393501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9F834383-94D0-7E4C-BCAE-DAC829951A9A}"/>
              </a:ext>
            </a:extLst>
          </p:cNvPr>
          <p:cNvSpPr>
            <a:spLocks noGrp="1"/>
          </p:cNvSpPr>
          <p:nvPr>
            <p:ph type="title"/>
          </p:nvPr>
        </p:nvSpPr>
        <p:spPr>
          <a:xfrm>
            <a:off x="200894" y="1"/>
            <a:ext cx="8781051" cy="655383"/>
          </a:xfrm>
        </p:spPr>
        <p:txBody>
          <a:bodyPr bIns="0" anchor="b" anchorCtr="0"/>
          <a:lstStyle>
            <a:lvl1pPr>
              <a:lnSpc>
                <a:spcPct val="150000"/>
              </a:lnSpc>
              <a:defRPr>
                <a:solidFill>
                  <a:schemeClr val="accent1"/>
                </a:solidFill>
              </a:defRPr>
            </a:lvl1pPr>
          </a:lstStyle>
          <a:p>
            <a:r>
              <a:rPr lang="en-US" dirty="0"/>
              <a:t>Click to edit Master title style</a:t>
            </a:r>
          </a:p>
        </p:txBody>
      </p:sp>
      <p:sp>
        <p:nvSpPr>
          <p:cNvPr id="6" name="Subtitle Placeholder">
            <a:extLst>
              <a:ext uri="{FF2B5EF4-FFF2-40B4-BE49-F238E27FC236}">
                <a16:creationId xmlns:a16="http://schemas.microsoft.com/office/drawing/2014/main" id="{192EC7AF-6E96-4C4A-BA85-15411DB3BCF0}"/>
              </a:ext>
            </a:extLst>
          </p:cNvPr>
          <p:cNvSpPr>
            <a:spLocks noGrp="1"/>
          </p:cNvSpPr>
          <p:nvPr>
            <p:ph type="body" sz="quarter" idx="12" hasCustomPrompt="1"/>
          </p:nvPr>
        </p:nvSpPr>
        <p:spPr>
          <a:xfrm>
            <a:off x="201613" y="658946"/>
            <a:ext cx="8780462" cy="831079"/>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12"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1" name="Date"/>
          <p:cNvSpPr>
            <a:spLocks noGrp="1"/>
          </p:cNvSpPr>
          <p:nvPr>
            <p:ph type="dt" sz="half" idx="10"/>
          </p:nvPr>
        </p:nvSpPr>
        <p:spPr/>
        <p:txBody>
          <a:bodyPr/>
          <a:lstStyle/>
          <a:p>
            <a:fld id="{12CEF10F-437A-1E47-9122-F08C813F0AE8}" type="datetime4">
              <a:rPr lang="en-CA" smtClean="0"/>
              <a:pPr/>
              <a:t>February 24, 2022</a:t>
            </a:fld>
            <a:endParaRPr lang="en-US" dirty="0"/>
          </a:p>
        </p:txBody>
      </p:sp>
    </p:spTree>
    <p:extLst>
      <p:ext uri="{BB962C8B-B14F-4D97-AF65-F5344CB8AC3E}">
        <p14:creationId xmlns:p14="http://schemas.microsoft.com/office/powerpoint/2010/main" val="106162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ircles">
    <p:spTree>
      <p:nvGrpSpPr>
        <p:cNvPr id="1" name=""/>
        <p:cNvGrpSpPr/>
        <p:nvPr/>
      </p:nvGrpSpPr>
      <p:grpSpPr>
        <a:xfrm>
          <a:off x="0" y="0"/>
          <a:ext cx="0" cy="0"/>
          <a:chOff x="0" y="0"/>
          <a:chExt cx="0" cy="0"/>
        </a:xfrm>
      </p:grpSpPr>
      <p:pic>
        <p:nvPicPr>
          <p:cNvPr id="7" name="Background Picture" descr="circle image collage depicting a rending of the human brain and a student smiling while reading a book beside a window">
            <a:extLst>
              <a:ext uri="{FF2B5EF4-FFF2-40B4-BE49-F238E27FC236}">
                <a16:creationId xmlns:a16="http://schemas.microsoft.com/office/drawing/2014/main" id="{E6070089-2CCE-BC44-92E5-1BB4AB268B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060" y="524107"/>
            <a:ext cx="7486151" cy="5296574"/>
          </a:xfrm>
          <a:prstGeom prst="rect">
            <a:avLst/>
          </a:prstGeom>
        </p:spPr>
      </p:pic>
      <p:sp>
        <p:nvSpPr>
          <p:cNvPr id="5" name="Title Placeholder">
            <a:extLst>
              <a:ext uri="{FF2B5EF4-FFF2-40B4-BE49-F238E27FC236}">
                <a16:creationId xmlns:a16="http://schemas.microsoft.com/office/drawing/2014/main" id="{9F834383-94D0-7E4C-BCAE-DAC829951A9A}"/>
              </a:ext>
            </a:extLst>
          </p:cNvPr>
          <p:cNvSpPr>
            <a:spLocks noGrp="1"/>
          </p:cNvSpPr>
          <p:nvPr>
            <p:ph type="title"/>
          </p:nvPr>
        </p:nvSpPr>
        <p:spPr>
          <a:xfrm>
            <a:off x="200894" y="1"/>
            <a:ext cx="8781051" cy="655383"/>
          </a:xfrm>
        </p:spPr>
        <p:txBody>
          <a:bodyPr bIns="0" anchor="b" anchorCtr="0"/>
          <a:lstStyle>
            <a:lvl1pPr>
              <a:lnSpc>
                <a:spcPct val="150000"/>
              </a:lnSpc>
              <a:defRPr>
                <a:solidFill>
                  <a:schemeClr val="accent1"/>
                </a:solidFill>
              </a:defRPr>
            </a:lvl1pPr>
          </a:lstStyle>
          <a:p>
            <a:r>
              <a:rPr lang="en-US" dirty="0"/>
              <a:t>Click to edit Master title style</a:t>
            </a:r>
          </a:p>
        </p:txBody>
      </p:sp>
      <p:sp>
        <p:nvSpPr>
          <p:cNvPr id="6" name="Subtitle Placeholder">
            <a:extLst>
              <a:ext uri="{FF2B5EF4-FFF2-40B4-BE49-F238E27FC236}">
                <a16:creationId xmlns:a16="http://schemas.microsoft.com/office/drawing/2014/main" id="{192EC7AF-6E96-4C4A-BA85-15411DB3BCF0}"/>
              </a:ext>
            </a:extLst>
          </p:cNvPr>
          <p:cNvSpPr>
            <a:spLocks noGrp="1"/>
          </p:cNvSpPr>
          <p:nvPr>
            <p:ph type="body" sz="quarter" idx="12" hasCustomPrompt="1"/>
          </p:nvPr>
        </p:nvSpPr>
        <p:spPr>
          <a:xfrm>
            <a:off x="201613" y="658946"/>
            <a:ext cx="8780462" cy="831079"/>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a:extLst>
              <a:ext uri="{FF2B5EF4-FFF2-40B4-BE49-F238E27FC236}">
                <a16:creationId xmlns:a16="http://schemas.microsoft.com/office/drawing/2014/main" id="{CA6AC2AF-EA7D-1845-B660-F59AAE826966}"/>
              </a:ext>
            </a:extLst>
          </p:cNvPr>
          <p:cNvSpPr>
            <a:spLocks noGrp="1"/>
          </p:cNvSpPr>
          <p:nvPr>
            <p:ph type="body" sz="quarter" idx="13" hasCustomPrompt="1"/>
          </p:nvPr>
        </p:nvSpPr>
        <p:spPr>
          <a:xfrm>
            <a:off x="2786062" y="2734472"/>
            <a:ext cx="2978943" cy="2567517"/>
          </a:xfrm>
        </p:spPr>
        <p:txBody>
          <a:bodyPr anchor="ctr" anchorCtr="0">
            <a:noAutofit/>
          </a:bodyPr>
          <a:lstStyle>
            <a:lvl1pPr marL="0" indent="0" algn="ctr">
              <a:buNone/>
              <a:defRPr sz="3200">
                <a:solidFill>
                  <a:schemeClr val="tx1"/>
                </a:solidFill>
              </a:defRPr>
            </a:lvl1pPr>
            <a:lvl2pPr marL="457189" indent="0" algn="ctr">
              <a:buNone/>
              <a:defRPr sz="3200">
                <a:solidFill>
                  <a:schemeClr val="bg1"/>
                </a:solidFill>
              </a:defRPr>
            </a:lvl2pPr>
            <a:lvl3pPr marL="914377" indent="0" algn="ctr">
              <a:buNone/>
              <a:defRPr sz="3200">
                <a:solidFill>
                  <a:schemeClr val="bg1"/>
                </a:solidFill>
              </a:defRPr>
            </a:lvl3pPr>
            <a:lvl4pPr marL="1371566" indent="0" algn="ctr">
              <a:buNone/>
              <a:defRPr sz="3200">
                <a:solidFill>
                  <a:schemeClr val="bg1"/>
                </a:solidFill>
              </a:defRPr>
            </a:lvl4pPr>
            <a:lvl5pPr marL="1828754" indent="0" algn="ctr">
              <a:buNone/>
              <a:defRPr sz="3200">
                <a:solidFill>
                  <a:schemeClr val="bg1"/>
                </a:solidFill>
              </a:defRPr>
            </a:lvl5pPr>
          </a:lstStyle>
          <a:p>
            <a:pPr lvl="0"/>
            <a:r>
              <a:rPr lang="en-US" dirty="0"/>
              <a:t>Click to add title</a:t>
            </a:r>
          </a:p>
        </p:txBody>
      </p:sp>
      <p:sp>
        <p:nvSpPr>
          <p:cNvPr id="12"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1" name="Date"/>
          <p:cNvSpPr>
            <a:spLocks noGrp="1"/>
          </p:cNvSpPr>
          <p:nvPr>
            <p:ph type="dt" sz="half" idx="10"/>
          </p:nvPr>
        </p:nvSpPr>
        <p:spPr/>
        <p:txBody>
          <a:bodyPr/>
          <a:lstStyle/>
          <a:p>
            <a:fld id="{12CEF10F-437A-1E47-9122-F08C813F0AE8}" type="datetime4">
              <a:rPr lang="en-CA" smtClean="0"/>
              <a:pPr/>
              <a:t>February 24, 2022</a:t>
            </a:fld>
            <a:endParaRPr lang="en-US" dirty="0"/>
          </a:p>
        </p:txBody>
      </p:sp>
    </p:spTree>
    <p:extLst>
      <p:ext uri="{BB962C8B-B14F-4D97-AF65-F5344CB8AC3E}">
        <p14:creationId xmlns:p14="http://schemas.microsoft.com/office/powerpoint/2010/main" val="124237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Background Picture" descr="colourful circles with text overlayed. Im image of a boy and a girl walking together on campus engaged in coversation and smiling.">
            <a:extLst>
              <a:ext uri="{FF2B5EF4-FFF2-40B4-BE49-F238E27FC236}">
                <a16:creationId xmlns:a16="http://schemas.microsoft.com/office/drawing/2014/main" id="{CE1C8C8A-E128-DB4F-89B6-F622070530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131" y="702095"/>
            <a:ext cx="8124571" cy="4865497"/>
          </a:xfrm>
          <a:prstGeom prst="rect">
            <a:avLst/>
          </a:prstGeom>
        </p:spPr>
      </p:pic>
      <p:sp>
        <p:nvSpPr>
          <p:cNvPr id="5" name="Title Placeholder">
            <a:extLst>
              <a:ext uri="{FF2B5EF4-FFF2-40B4-BE49-F238E27FC236}">
                <a16:creationId xmlns:a16="http://schemas.microsoft.com/office/drawing/2014/main" id="{3957A4D7-17B2-DF4C-9315-D964D47D3AC0}"/>
              </a:ext>
            </a:extLst>
          </p:cNvPr>
          <p:cNvSpPr>
            <a:spLocks noGrp="1"/>
          </p:cNvSpPr>
          <p:nvPr>
            <p:ph type="title"/>
          </p:nvPr>
        </p:nvSpPr>
        <p:spPr>
          <a:xfrm>
            <a:off x="2928936" y="1209111"/>
            <a:ext cx="3921919" cy="3964120"/>
          </a:xfrm>
        </p:spPr>
        <p:txBody>
          <a:bodyPr bIns="0" anchor="ctr" anchorCtr="0"/>
          <a:lstStyle>
            <a:lvl1pPr algn="ctr">
              <a:lnSpc>
                <a:spcPct val="112000"/>
              </a:lnSpc>
              <a:defRPr>
                <a:solidFill>
                  <a:schemeClr val="tx1"/>
                </a:solidFill>
              </a:defRPr>
            </a:lvl1pPr>
          </a:lstStyle>
          <a:p>
            <a:r>
              <a:rPr lang="en-US" dirty="0"/>
              <a:t>Click to edit Master title style</a:t>
            </a:r>
          </a:p>
        </p:txBody>
      </p:sp>
      <p:sp>
        <p:nvSpPr>
          <p:cNvPr id="6" name="Subtitle Placeholder">
            <a:extLst>
              <a:ext uri="{FF2B5EF4-FFF2-40B4-BE49-F238E27FC236}">
                <a16:creationId xmlns:a16="http://schemas.microsoft.com/office/drawing/2014/main" id="{3BC43BA5-B147-5E40-827F-3DE426502BC5}"/>
              </a:ext>
            </a:extLst>
          </p:cNvPr>
          <p:cNvSpPr>
            <a:spLocks noGrp="1"/>
          </p:cNvSpPr>
          <p:nvPr>
            <p:ph type="body" sz="quarter" idx="12" hasCustomPrompt="1"/>
          </p:nvPr>
        </p:nvSpPr>
        <p:spPr>
          <a:xfrm>
            <a:off x="6517482" y="3539979"/>
            <a:ext cx="1897854" cy="2047576"/>
          </a:xfrm>
        </p:spPr>
        <p:txBody>
          <a:bodyPr anchor="ctr" anchorCtr="0">
            <a:noAutofit/>
          </a:bodyPr>
          <a:lstStyle>
            <a:lvl1pPr marL="0" indent="0" algn="ctr">
              <a:buNone/>
              <a:defRPr sz="16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11"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0" name="Date"/>
          <p:cNvSpPr>
            <a:spLocks noGrp="1"/>
          </p:cNvSpPr>
          <p:nvPr>
            <p:ph type="dt" sz="half" idx="10"/>
          </p:nvPr>
        </p:nvSpPr>
        <p:spPr/>
        <p:txBody>
          <a:bodyPr/>
          <a:lstStyle/>
          <a:p>
            <a:fld id="{12CEF10F-437A-1E47-9122-F08C813F0AE8}" type="datetime4">
              <a:rPr lang="en-CA" smtClean="0"/>
              <a:pPr/>
              <a:t>February 24, 2022</a:t>
            </a:fld>
            <a:endParaRPr lang="en-US" dirty="0"/>
          </a:p>
        </p:txBody>
      </p:sp>
    </p:spTree>
    <p:extLst>
      <p:ext uri="{BB962C8B-B14F-4D97-AF65-F5344CB8AC3E}">
        <p14:creationId xmlns:p14="http://schemas.microsoft.com/office/powerpoint/2010/main" val="384817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Background Circle">
            <a:extLst>
              <a:ext uri="{FF2B5EF4-FFF2-40B4-BE49-F238E27FC236}">
                <a16:creationId xmlns:a16="http://schemas.microsoft.com/office/drawing/2014/main" id="{43338589-10ED-9C42-B552-9C7DF681C668}"/>
              </a:ext>
              <a:ext uri="{C183D7F6-B498-43B3-948B-1728B52AA6E4}">
                <adec:decorative xmlns:adec="http://schemas.microsoft.com/office/drawing/2017/decorative" val="1"/>
              </a:ext>
            </a:extLst>
          </p:cNvPr>
          <p:cNvSpPr>
            <a:spLocks noChangeArrowheads="1"/>
          </p:cNvSpPr>
          <p:nvPr userDrawn="1"/>
        </p:nvSpPr>
        <p:spPr bwMode="auto">
          <a:xfrm>
            <a:off x="-741600" y="1092989"/>
            <a:ext cx="3956289" cy="3956289"/>
          </a:xfrm>
          <a:prstGeom prst="ellipse">
            <a:avLst/>
          </a:prstGeom>
          <a:solidFill>
            <a:schemeClr val="accent1"/>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3500" dirty="0">
              <a:solidFill>
                <a:schemeClr val="bg1"/>
              </a:solidFill>
              <a:ea typeface="ＭＳ Ｐゴシック" charset="-128"/>
            </a:endParaRPr>
          </a:p>
        </p:txBody>
      </p:sp>
      <p:sp>
        <p:nvSpPr>
          <p:cNvPr id="2" name="Title Placeholder"/>
          <p:cNvSpPr>
            <a:spLocks noGrp="1"/>
          </p:cNvSpPr>
          <p:nvPr>
            <p:ph type="title"/>
          </p:nvPr>
        </p:nvSpPr>
        <p:spPr>
          <a:xfrm>
            <a:off x="242671" y="2091029"/>
            <a:ext cx="2376054" cy="1162051"/>
          </a:xfrm>
        </p:spPr>
        <p:txBody>
          <a:bodyPr anchor="b">
            <a:normAutofit/>
          </a:bodyPr>
          <a:lstStyle>
            <a:lvl1pPr algn="l">
              <a:lnSpc>
                <a:spcPct val="100000"/>
              </a:lnSpc>
              <a:defRPr sz="2400" b="0">
                <a:solidFill>
                  <a:schemeClr val="bg1"/>
                </a:solidFill>
              </a:defRPr>
            </a:lvl1pPr>
          </a:lstStyle>
          <a:p>
            <a:r>
              <a:rPr lang="en-US" dirty="0"/>
              <a:t>Click to edit Master title style</a:t>
            </a:r>
          </a:p>
        </p:txBody>
      </p:sp>
      <p:sp>
        <p:nvSpPr>
          <p:cNvPr id="4" name="Subtitle Placeholder"/>
          <p:cNvSpPr>
            <a:spLocks noGrp="1"/>
          </p:cNvSpPr>
          <p:nvPr>
            <p:ph type="body" sz="half" idx="2" hasCustomPrompt="1"/>
          </p:nvPr>
        </p:nvSpPr>
        <p:spPr>
          <a:xfrm>
            <a:off x="242671" y="3280790"/>
            <a:ext cx="2376054" cy="1418935"/>
          </a:xfrm>
        </p:spPr>
        <p:txBody>
          <a:bodyPr>
            <a:normAutofit/>
          </a:bodyPr>
          <a:lstStyle>
            <a:lvl1pPr marL="0" indent="0">
              <a:buNone/>
              <a:defRPr sz="1867">
                <a:solidFill>
                  <a:schemeClr val="bg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add subtitle</a:t>
            </a:r>
          </a:p>
        </p:txBody>
      </p:sp>
      <p:sp>
        <p:nvSpPr>
          <p:cNvPr id="3" name="Content Placeholder"/>
          <p:cNvSpPr>
            <a:spLocks noGrp="1"/>
          </p:cNvSpPr>
          <p:nvPr>
            <p:ph idx="1" hasCustomPrompt="1"/>
          </p:nvPr>
        </p:nvSpPr>
        <p:spPr>
          <a:xfrm>
            <a:off x="3575050" y="683492"/>
            <a:ext cx="5111750" cy="520007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add text or select an icon below for picture, table, graph and more content options.</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3" name="Date"/>
          <p:cNvSpPr>
            <a:spLocks noGrp="1"/>
          </p:cNvSpPr>
          <p:nvPr>
            <p:ph type="dt" sz="half" idx="10"/>
          </p:nvPr>
        </p:nvSpPr>
        <p:spPr/>
        <p:txBody>
          <a:bodyPr/>
          <a:lstStyle/>
          <a:p>
            <a:fld id="{12CEF10F-437A-1E47-9122-F08C813F0AE8}" type="datetime4">
              <a:rPr lang="en-CA" smtClean="0"/>
              <a:pPr/>
              <a:t>February 24, 2022</a:t>
            </a:fld>
            <a:endParaRPr lang="en-US" dirty="0"/>
          </a:p>
        </p:txBody>
      </p:sp>
    </p:spTree>
    <p:extLst>
      <p:ext uri="{BB962C8B-B14F-4D97-AF65-F5344CB8AC3E}">
        <p14:creationId xmlns:p14="http://schemas.microsoft.com/office/powerpoint/2010/main" val="148363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2">
    <p:spTree>
      <p:nvGrpSpPr>
        <p:cNvPr id="1" name=""/>
        <p:cNvGrpSpPr/>
        <p:nvPr/>
      </p:nvGrpSpPr>
      <p:grpSpPr>
        <a:xfrm>
          <a:off x="0" y="0"/>
          <a:ext cx="0" cy="0"/>
          <a:chOff x="0" y="0"/>
          <a:chExt cx="0" cy="0"/>
        </a:xfrm>
      </p:grpSpPr>
      <p:sp>
        <p:nvSpPr>
          <p:cNvPr id="9" name="Title Placeholder">
            <a:extLst>
              <a:ext uri="{FF2B5EF4-FFF2-40B4-BE49-F238E27FC236}">
                <a16:creationId xmlns:a16="http://schemas.microsoft.com/office/drawing/2014/main" id="{8C456362-D07C-D447-9EE5-3045E4C2E1C5}"/>
              </a:ext>
            </a:extLst>
          </p:cNvPr>
          <p:cNvSpPr>
            <a:spLocks noGrp="1"/>
          </p:cNvSpPr>
          <p:nvPr>
            <p:ph type="title"/>
          </p:nvPr>
        </p:nvSpPr>
        <p:spPr>
          <a:xfrm>
            <a:off x="200894" y="1"/>
            <a:ext cx="8781051" cy="655383"/>
          </a:xfrm>
        </p:spPr>
        <p:txBody>
          <a:bodyPr bIns="0" anchor="b" anchorCtr="0"/>
          <a:lstStyle>
            <a:lvl1pPr>
              <a:lnSpc>
                <a:spcPct val="150000"/>
              </a:lnSpc>
              <a:defRPr>
                <a:solidFill>
                  <a:schemeClr val="accent1"/>
                </a:solidFill>
              </a:defRPr>
            </a:lvl1pPr>
          </a:lstStyle>
          <a:p>
            <a:r>
              <a:rPr lang="en-US" dirty="0"/>
              <a:t>Click to edit Master title style</a:t>
            </a:r>
          </a:p>
        </p:txBody>
      </p:sp>
      <p:sp>
        <p:nvSpPr>
          <p:cNvPr id="10" name="Subtitle Placeholder">
            <a:extLst>
              <a:ext uri="{FF2B5EF4-FFF2-40B4-BE49-F238E27FC236}">
                <a16:creationId xmlns:a16="http://schemas.microsoft.com/office/drawing/2014/main" id="{79399BB8-DA3F-7144-B2BF-15A07BE135E1}"/>
              </a:ext>
            </a:extLst>
          </p:cNvPr>
          <p:cNvSpPr>
            <a:spLocks noGrp="1"/>
          </p:cNvSpPr>
          <p:nvPr>
            <p:ph type="body" sz="quarter" idx="12" hasCustomPrompt="1"/>
          </p:nvPr>
        </p:nvSpPr>
        <p:spPr>
          <a:xfrm>
            <a:off x="201613" y="658946"/>
            <a:ext cx="8780462" cy="831079"/>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8" name="Background Circle">
            <a:extLst>
              <a:ext uri="{FF2B5EF4-FFF2-40B4-BE49-F238E27FC236}">
                <a16:creationId xmlns:a16="http://schemas.microsoft.com/office/drawing/2014/main" id="{0CD4AF8B-071D-174E-AE9D-8CAB9C065E2E}"/>
              </a:ext>
              <a:ext uri="{C183D7F6-B498-43B3-948B-1728B52AA6E4}">
                <adec:decorative xmlns:adec="http://schemas.microsoft.com/office/drawing/2017/decorative" val="1"/>
              </a:ext>
            </a:extLst>
          </p:cNvPr>
          <p:cNvSpPr>
            <a:spLocks noChangeArrowheads="1"/>
          </p:cNvSpPr>
          <p:nvPr userDrawn="1"/>
        </p:nvSpPr>
        <p:spPr bwMode="auto">
          <a:xfrm>
            <a:off x="591434" y="1808873"/>
            <a:ext cx="2980944" cy="2980944"/>
          </a:xfrm>
          <a:prstGeom prst="ellipse">
            <a:avLst/>
          </a:prstGeom>
          <a:solidFill>
            <a:schemeClr val="accent4"/>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3500" dirty="0">
              <a:solidFill>
                <a:schemeClr val="bg1"/>
              </a:solidFill>
              <a:ea typeface="ＭＳ Ｐゴシック" charset="-128"/>
            </a:endParaRPr>
          </a:p>
        </p:txBody>
      </p:sp>
      <p:sp>
        <p:nvSpPr>
          <p:cNvPr id="16" name="Subject Placeholder">
            <a:extLst>
              <a:ext uri="{FF2B5EF4-FFF2-40B4-BE49-F238E27FC236}">
                <a16:creationId xmlns:a16="http://schemas.microsoft.com/office/drawing/2014/main" id="{C0612D96-9BC3-9442-BA58-3850F396C358}"/>
              </a:ext>
            </a:extLst>
          </p:cNvPr>
          <p:cNvSpPr>
            <a:spLocks noGrp="1"/>
          </p:cNvSpPr>
          <p:nvPr>
            <p:ph type="body" sz="quarter" idx="13" hasCustomPrompt="1"/>
          </p:nvPr>
        </p:nvSpPr>
        <p:spPr>
          <a:xfrm>
            <a:off x="591290" y="1808873"/>
            <a:ext cx="2980944" cy="2980944"/>
          </a:xfrm>
        </p:spPr>
        <p:txBody>
          <a:bodyPr anchor="ctr" anchorCtr="0">
            <a:normAutofit/>
          </a:bodyPr>
          <a:lstStyle>
            <a:lvl1pPr marL="0" indent="0" algn="ctr">
              <a:lnSpc>
                <a:spcPct val="100000"/>
              </a:lnSpc>
              <a:buNone/>
              <a:defRPr sz="3467"/>
            </a:lvl1pPr>
          </a:lstStyle>
          <a:p>
            <a:pPr lvl="0"/>
            <a:r>
              <a:rPr lang="en-US" dirty="0"/>
              <a:t>Subject Headline</a:t>
            </a:r>
          </a:p>
        </p:txBody>
      </p:sp>
      <p:sp>
        <p:nvSpPr>
          <p:cNvPr id="3" name="Content Placeholder"/>
          <p:cNvSpPr>
            <a:spLocks noGrp="1"/>
          </p:cNvSpPr>
          <p:nvPr>
            <p:ph idx="1" hasCustomPrompt="1"/>
          </p:nvPr>
        </p:nvSpPr>
        <p:spPr>
          <a:xfrm>
            <a:off x="3844925" y="1013513"/>
            <a:ext cx="5111750" cy="4505508"/>
          </a:xfrm>
        </p:spPr>
        <p:txBody>
          <a:bodyPr anchor="ctr" anchorCtr="0">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add text or</a:t>
            </a:r>
            <a:br>
              <a:rPr lang="en-US" dirty="0"/>
            </a:br>
            <a:r>
              <a:rPr lang="en-US" dirty="0"/>
              <a:t>select a content icon</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3" name="Date"/>
          <p:cNvSpPr>
            <a:spLocks noGrp="1"/>
          </p:cNvSpPr>
          <p:nvPr>
            <p:ph type="dt" sz="half" idx="10"/>
          </p:nvPr>
        </p:nvSpPr>
        <p:spPr/>
        <p:txBody>
          <a:bodyPr/>
          <a:lstStyle/>
          <a:p>
            <a:fld id="{12CEF10F-437A-1E47-9122-F08C813F0AE8}" type="datetime4">
              <a:rPr lang="en-CA" smtClean="0"/>
              <a:pPr/>
              <a:t>February 24, 2022</a:t>
            </a:fld>
            <a:endParaRPr lang="en-US" dirty="0"/>
          </a:p>
        </p:txBody>
      </p:sp>
    </p:spTree>
    <p:extLst>
      <p:ext uri="{BB962C8B-B14F-4D97-AF65-F5344CB8AC3E}">
        <p14:creationId xmlns:p14="http://schemas.microsoft.com/office/powerpoint/2010/main" val="277829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descr="Master Title"/>
          <p:cNvSpPr>
            <a:spLocks noGrp="1"/>
          </p:cNvSpPr>
          <p:nvPr>
            <p:ph type="title"/>
          </p:nvPr>
        </p:nvSpPr>
        <p:spPr>
          <a:xfrm>
            <a:off x="200894" y="0"/>
            <a:ext cx="8781051" cy="1006368"/>
          </a:xfrm>
          <a:prstGeom prst="rect">
            <a:avLst/>
          </a:prstGeom>
        </p:spPr>
        <p:txBody>
          <a:bodyPr vert="horz" lIns="91440" tIns="45720" rIns="91440" bIns="45720" rtlCol="0" anchor="ctr">
            <a:normAutofit/>
          </a:bodyPr>
          <a:lstStyle/>
          <a:p>
            <a:r>
              <a:rPr lang="en-US" dirty="0"/>
              <a:t>Click to edit Master title style</a:t>
            </a:r>
          </a:p>
        </p:txBody>
      </p:sp>
      <p:sp>
        <p:nvSpPr>
          <p:cNvPr id="3" name="Content Placeholder" descr="Slide Content"/>
          <p:cNvSpPr>
            <a:spLocks noGrp="1"/>
          </p:cNvSpPr>
          <p:nvPr>
            <p:ph type="body" idx="1"/>
          </p:nvPr>
        </p:nvSpPr>
        <p:spPr>
          <a:xfrm>
            <a:off x="200894" y="1137999"/>
            <a:ext cx="8781051" cy="4988165"/>
          </a:xfrm>
          <a:prstGeom prst="rect">
            <a:avLst/>
          </a:prstGeom>
        </p:spPr>
        <p:txBody>
          <a:bodyPr vert="horz" lIns="10800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Brighter World Line">
            <a:extLst>
              <a:ext uri="{FF2B5EF4-FFF2-40B4-BE49-F238E27FC236}">
                <a16:creationId xmlns:a16="http://schemas.microsoft.com/office/drawing/2014/main" id="{99DC7CF7-5982-6749-B770-08C5172A398F}"/>
              </a:ext>
              <a:ext uri="{C183D7F6-B498-43B3-948B-1728B52AA6E4}">
                <adec:decorative xmlns:adec="http://schemas.microsoft.com/office/drawing/2017/decorative" val="1"/>
              </a:ext>
            </a:extLst>
          </p:cNvPr>
          <p:cNvCxnSpPr>
            <a:cxnSpLocks/>
          </p:cNvCxnSpPr>
          <p:nvPr userDrawn="1"/>
        </p:nvCxnSpPr>
        <p:spPr>
          <a:xfrm>
            <a:off x="1" y="6214887"/>
            <a:ext cx="7710054" cy="0"/>
          </a:xfrm>
          <a:prstGeom prst="line">
            <a:avLst/>
          </a:prstGeom>
          <a:ln w="38100" cap="flat">
            <a:solidFill>
              <a:srgbClr val="7C0040"/>
            </a:solidFill>
          </a:ln>
          <a:effectLst/>
        </p:spPr>
        <p:style>
          <a:lnRef idx="2">
            <a:schemeClr val="accent1"/>
          </a:lnRef>
          <a:fillRef idx="0">
            <a:schemeClr val="accent1"/>
          </a:fillRef>
          <a:effectRef idx="1">
            <a:schemeClr val="accent1"/>
          </a:effectRef>
          <a:fontRef idx="minor">
            <a:schemeClr val="tx1"/>
          </a:fontRef>
        </p:style>
      </p:cxnSp>
      <p:pic>
        <p:nvPicPr>
          <p:cNvPr id="13" name="Brighter World Logo" descr="Brighter World Logo">
            <a:extLst>
              <a:ext uri="{FF2B5EF4-FFF2-40B4-BE49-F238E27FC236}">
                <a16:creationId xmlns:a16="http://schemas.microsoft.com/office/drawing/2014/main" id="{29B74334-1B70-354B-A315-9B4AC67D2CB0}"/>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 r="39176" b="47"/>
          <a:stretch/>
        </p:blipFill>
        <p:spPr>
          <a:xfrm>
            <a:off x="200893" y="6461484"/>
            <a:ext cx="1136064" cy="136841"/>
          </a:xfrm>
          <a:prstGeom prst="rect">
            <a:avLst/>
          </a:prstGeom>
        </p:spPr>
      </p:pic>
      <p:sp>
        <p:nvSpPr>
          <p:cNvPr id="14" name="URL">
            <a:extLst>
              <a:ext uri="{FF2B5EF4-FFF2-40B4-BE49-F238E27FC236}">
                <a16:creationId xmlns:a16="http://schemas.microsoft.com/office/drawing/2014/main" id="{0C654FC7-9C31-074E-AD8E-D6FD365BF2A7}"/>
              </a:ext>
            </a:extLst>
          </p:cNvPr>
          <p:cNvSpPr txBox="1"/>
          <p:nvPr userDrawn="1"/>
        </p:nvSpPr>
        <p:spPr>
          <a:xfrm>
            <a:off x="1277516" y="6365625"/>
            <a:ext cx="2504775" cy="292388"/>
          </a:xfrm>
          <a:prstGeom prst="rect">
            <a:avLst/>
          </a:prstGeom>
          <a:noFill/>
        </p:spPr>
        <p:txBody>
          <a:bodyPr wrap="square" rtlCol="0">
            <a:spAutoFit/>
          </a:bodyPr>
          <a:lstStyle/>
          <a:p>
            <a:r>
              <a:rPr lang="en-US" sz="1300" spc="27" baseline="0" dirty="0">
                <a:latin typeface="Arial" panose="020B0604020202020204" pitchFamily="34" charset="0"/>
                <a:cs typeface="Arial" panose="020B0604020202020204" pitchFamily="34" charset="0"/>
              </a:rPr>
              <a:t>mcmaster.ca</a:t>
            </a:r>
          </a:p>
        </p:txBody>
      </p:sp>
      <p:pic>
        <p:nvPicPr>
          <p:cNvPr id="12" name="McMaster University Logo" descr="McMaster University Logo">
            <a:extLst>
              <a:ext uri="{FF2B5EF4-FFF2-40B4-BE49-F238E27FC236}">
                <a16:creationId xmlns:a16="http://schemas.microsoft.com/office/drawing/2014/main" id="{25F451A7-DF44-C948-A3AA-6CB9F92DA20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62770" y="6194279"/>
            <a:ext cx="1019175" cy="561975"/>
          </a:xfrm>
          <a:prstGeom prst="rect">
            <a:avLst/>
          </a:prstGeom>
        </p:spPr>
      </p:pic>
      <p:sp>
        <p:nvSpPr>
          <p:cNvPr id="15" name="Slide Number" descr="Page Number"/>
          <p:cNvSpPr>
            <a:spLocks noGrp="1"/>
          </p:cNvSpPr>
          <p:nvPr>
            <p:ph type="sldNum" sz="quarter" idx="4"/>
          </p:nvPr>
        </p:nvSpPr>
        <p:spPr>
          <a:xfrm>
            <a:off x="7230531" y="6346518"/>
            <a:ext cx="479525" cy="365125"/>
          </a:xfrm>
          <a:prstGeom prst="rect">
            <a:avLst/>
          </a:prstGeom>
        </p:spPr>
        <p:txBody>
          <a:bodyPr tIns="46800" rIns="0" anchor="ctr" anchorCtr="0"/>
          <a:lstStyle>
            <a:lvl1pPr algn="r">
              <a:defRPr sz="1200">
                <a:solidFill>
                  <a:schemeClr val="tx1"/>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20" name="Divider Line">
            <a:extLst>
              <a:ext uri="{C183D7F6-B498-43B3-948B-1728B52AA6E4}">
                <adec:decorative xmlns:adec="http://schemas.microsoft.com/office/drawing/2017/decorative" val="1"/>
              </a:ext>
            </a:extLst>
          </p:cNvPr>
          <p:cNvSpPr txBox="1">
            <a:spLocks/>
          </p:cNvSpPr>
          <p:nvPr userDrawn="1"/>
        </p:nvSpPr>
        <p:spPr>
          <a:xfrm>
            <a:off x="7242058" y="6346519"/>
            <a:ext cx="224451"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rgbClr val="929292"/>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200" dirty="0">
                <a:solidFill>
                  <a:schemeClr val="tx1"/>
                </a:solidFill>
              </a:rPr>
              <a:t>|</a:t>
            </a:r>
            <a:endParaRPr lang="en-US" sz="1200" dirty="0">
              <a:solidFill>
                <a:schemeClr val="tx1"/>
              </a:solidFill>
            </a:endParaRPr>
          </a:p>
        </p:txBody>
      </p:sp>
      <p:sp>
        <p:nvSpPr>
          <p:cNvPr id="16" name="Date">
            <a:extLst>
              <a:ext uri="{C183D7F6-B498-43B3-948B-1728B52AA6E4}">
                <adec:decorative xmlns:adec="http://schemas.microsoft.com/office/drawing/2017/decorative" val="1"/>
              </a:ext>
            </a:extLst>
          </p:cNvPr>
          <p:cNvSpPr>
            <a:spLocks noGrp="1"/>
          </p:cNvSpPr>
          <p:nvPr>
            <p:ph type="dt" sz="half" idx="2"/>
          </p:nvPr>
        </p:nvSpPr>
        <p:spPr>
          <a:xfrm>
            <a:off x="5250459" y="6346519"/>
            <a:ext cx="1958715" cy="365125"/>
          </a:xfrm>
          <a:prstGeom prst="rect">
            <a:avLst/>
          </a:prstGeom>
        </p:spPr>
        <p:txBody>
          <a:bodyPr vert="horz" lIns="91440" tIns="45720" rIns="91440" bIns="45720" rtlCol="0" anchor="ctr" anchorCtr="0"/>
          <a:lstStyle>
            <a:lvl1pPr algn="r">
              <a:defRPr sz="1200">
                <a:solidFill>
                  <a:schemeClr val="tx1"/>
                </a:solidFill>
                <a:latin typeface="Arial" charset="0"/>
                <a:ea typeface="Arial" charset="0"/>
                <a:cs typeface="Arial" charset="0"/>
              </a:defRPr>
            </a:lvl1pPr>
          </a:lstStyle>
          <a:p>
            <a:fld id="{12CEF10F-437A-1E47-9122-F08C813F0AE8}" type="datetime4">
              <a:rPr lang="en-CA" smtClean="0"/>
              <a:pPr/>
              <a:t>February 24, 2022</a:t>
            </a:fld>
            <a:endParaRPr lang="en-US" dirty="0"/>
          </a:p>
        </p:txBody>
      </p:sp>
    </p:spTree>
    <p:extLst>
      <p:ext uri="{BB962C8B-B14F-4D97-AF65-F5344CB8AC3E}">
        <p14:creationId xmlns:p14="http://schemas.microsoft.com/office/powerpoint/2010/main" val="110468982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4" r:id="rId5"/>
    <p:sldLayoutId id="2147483665" r:id="rId6"/>
    <p:sldLayoutId id="2147483666" r:id="rId7"/>
    <p:sldLayoutId id="2147483656" r:id="rId8"/>
    <p:sldLayoutId id="2147483664" r:id="rId9"/>
    <p:sldLayoutId id="2147483657" r:id="rId10"/>
    <p:sldLayoutId id="2147483667" r:id="rId11"/>
  </p:sldLayoutIdLst>
  <p:hf hdr="0" ftr="0"/>
  <p:txStyles>
    <p:titleStyle>
      <a:lvl1pPr algn="l" defTabSz="457189" rtl="0" eaLnBrk="1" latinLnBrk="0" hangingPunct="1">
        <a:lnSpc>
          <a:spcPct val="150000"/>
        </a:lnSpc>
        <a:spcBef>
          <a:spcPct val="0"/>
        </a:spcBef>
        <a:buNone/>
        <a:defRPr sz="2400" b="0" i="0" kern="1200">
          <a:solidFill>
            <a:schemeClr val="accent1"/>
          </a:solidFill>
          <a:latin typeface="Arial" charset="0"/>
          <a:ea typeface="+mj-ea"/>
          <a:cs typeface="+mj-cs"/>
        </a:defRPr>
      </a:lvl1pPr>
    </p:titleStyle>
    <p:bodyStyle>
      <a:lvl1pPr marL="342891" indent="-342891" algn="l" defTabSz="457189" rtl="0" eaLnBrk="1" latinLnBrk="0" hangingPunct="1">
        <a:lnSpc>
          <a:spcPct val="112000"/>
        </a:lnSpc>
        <a:spcBef>
          <a:spcPts val="0"/>
        </a:spcBef>
        <a:spcAft>
          <a:spcPts val="800"/>
        </a:spcAft>
        <a:buClr>
          <a:srgbClr val="7C0040"/>
        </a:buClr>
        <a:buFont typeface="Arial"/>
        <a:buChar char="•"/>
        <a:defRPr sz="1800" b="0" i="0" kern="1200">
          <a:solidFill>
            <a:schemeClr val="tx1"/>
          </a:solidFill>
          <a:latin typeface="Arial" charset="0"/>
          <a:ea typeface="+mn-ea"/>
          <a:cs typeface="+mn-cs"/>
        </a:defRPr>
      </a:lvl1pPr>
      <a:lvl2pPr marL="646934" indent="-285744" algn="l" defTabSz="457189" rtl="0" eaLnBrk="1" latinLnBrk="0" hangingPunct="1">
        <a:lnSpc>
          <a:spcPct val="112000"/>
        </a:lnSpc>
        <a:spcBef>
          <a:spcPts val="0"/>
        </a:spcBef>
        <a:spcAft>
          <a:spcPts val="800"/>
        </a:spcAft>
        <a:buClr>
          <a:srgbClr val="7C0040"/>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12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12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12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healthsci.mcmaster.ca/medsis/training/pgme" TargetMode="Externa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hyperlink" Target="https://healthsci.mcmaster.ca/docs/librariesprovider30/default-document-library/how-to-submit-a-medsis-support-ticket-(jira).pdf" TargetMode="External"/><Relationship Id="rId4" Type="http://schemas.openxmlformats.org/officeDocument/2006/relationships/hyperlink" Target="medsishelp.mcmaster.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B0D6FE-8DA1-F341-A125-C435290DB0CF}"/>
              </a:ext>
            </a:extLst>
          </p:cNvPr>
          <p:cNvSpPr>
            <a:spLocks noGrp="1"/>
          </p:cNvSpPr>
          <p:nvPr>
            <p:ph type="ctrTitle"/>
          </p:nvPr>
        </p:nvSpPr>
        <p:spPr>
          <a:xfrm>
            <a:off x="2046999" y="786908"/>
            <a:ext cx="4056689" cy="2666171"/>
          </a:xfrm>
        </p:spPr>
        <p:txBody>
          <a:bodyPr/>
          <a:lstStyle/>
          <a:p>
            <a:r>
              <a:rPr lang="en-CA" b="1" i="0" dirty="0">
                <a:solidFill>
                  <a:srgbClr val="4F595F"/>
                </a:solidFill>
                <a:effectLst/>
                <a:latin typeface="Roboto" panose="02000000000000000000" pitchFamily="2" charset="0"/>
              </a:rPr>
              <a:t>Session Topic:</a:t>
            </a:r>
            <a:br>
              <a:rPr lang="en-CA" b="1" i="0" dirty="0">
                <a:solidFill>
                  <a:srgbClr val="4F595F"/>
                </a:solidFill>
                <a:effectLst/>
                <a:latin typeface="Roboto" panose="02000000000000000000" pitchFamily="2" charset="0"/>
              </a:rPr>
            </a:br>
            <a:r>
              <a:rPr lang="en-CA" b="1" i="0" dirty="0">
                <a:solidFill>
                  <a:srgbClr val="4F595F"/>
                </a:solidFill>
                <a:effectLst/>
                <a:latin typeface="Roboto" panose="02000000000000000000" pitchFamily="2" charset="0"/>
              </a:rPr>
              <a:t>EVENT MANAGER</a:t>
            </a:r>
            <a:endParaRPr lang="en-US" dirty="0"/>
          </a:p>
        </p:txBody>
      </p:sp>
      <p:sp>
        <p:nvSpPr>
          <p:cNvPr id="3" name="Subtitle Placeholder">
            <a:extLst>
              <a:ext uri="{FF2B5EF4-FFF2-40B4-BE49-F238E27FC236}">
                <a16:creationId xmlns:a16="http://schemas.microsoft.com/office/drawing/2014/main" id="{40A6380A-F0A0-D041-A01E-B58CAE535178}"/>
              </a:ext>
            </a:extLst>
          </p:cNvPr>
          <p:cNvSpPr>
            <a:spLocks noGrp="1"/>
          </p:cNvSpPr>
          <p:nvPr>
            <p:ph type="subTitle" idx="1"/>
          </p:nvPr>
        </p:nvSpPr>
        <p:spPr>
          <a:xfrm>
            <a:off x="2146587" y="3453079"/>
            <a:ext cx="3712940" cy="911624"/>
          </a:xfrm>
        </p:spPr>
        <p:txBody>
          <a:bodyPr/>
          <a:lstStyle/>
          <a:p>
            <a:r>
              <a:rPr lang="en-US" dirty="0"/>
              <a:t>Lunch and Learn</a:t>
            </a:r>
          </a:p>
        </p:txBody>
      </p:sp>
      <p:sp>
        <p:nvSpPr>
          <p:cNvPr id="4" name="Meeting Information Placeholder">
            <a:extLst>
              <a:ext uri="{FF2B5EF4-FFF2-40B4-BE49-F238E27FC236}">
                <a16:creationId xmlns:a16="http://schemas.microsoft.com/office/drawing/2014/main" id="{598FC110-1797-7641-85E2-C797735892D8}"/>
              </a:ext>
            </a:extLst>
          </p:cNvPr>
          <p:cNvSpPr>
            <a:spLocks noGrp="1"/>
          </p:cNvSpPr>
          <p:nvPr>
            <p:ph type="body" sz="quarter" idx="10"/>
          </p:nvPr>
        </p:nvSpPr>
        <p:spPr>
          <a:xfrm>
            <a:off x="605043" y="4242499"/>
            <a:ext cx="1441956" cy="1359173"/>
          </a:xfrm>
        </p:spPr>
        <p:txBody>
          <a:bodyPr/>
          <a:lstStyle/>
          <a:p>
            <a:r>
              <a:rPr lang="en-US" dirty="0">
                <a:solidFill>
                  <a:schemeClr val="tx1"/>
                </a:solidFill>
              </a:rPr>
              <a:t>Program Administrators </a:t>
            </a:r>
          </a:p>
        </p:txBody>
      </p:sp>
    </p:spTree>
    <p:extLst>
      <p:ext uri="{BB962C8B-B14F-4D97-AF65-F5344CB8AC3E}">
        <p14:creationId xmlns:p14="http://schemas.microsoft.com/office/powerpoint/2010/main" val="3661685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p:txBody>
          <a:bodyPr/>
          <a:lstStyle/>
          <a:p>
            <a:r>
              <a:rPr lang="en-US" b="1" dirty="0"/>
              <a:t>OPT-OUT OF AN EVENT – ADMIN VIEW</a:t>
            </a: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a:xfrm>
            <a:off x="298457" y="965578"/>
            <a:ext cx="8423512" cy="1555154"/>
          </a:xfrm>
        </p:spPr>
        <p:txBody>
          <a:bodyPr/>
          <a:lstStyle/>
          <a:p>
            <a:pPr marL="285750" indent="-285750">
              <a:buFont typeface="Arial" panose="020B0604020202020204" pitchFamily="34" charset="0"/>
              <a:buChar char="•"/>
            </a:pPr>
            <a:r>
              <a:rPr lang="en-US" sz="1800" dirty="0">
                <a:latin typeface="+mn-lt"/>
              </a:rPr>
              <a:t>Hover over the information icon to view the details left by the learner </a:t>
            </a:r>
          </a:p>
          <a:p>
            <a:pPr marL="285750" indent="-285750">
              <a:buFont typeface="Arial" panose="020B0604020202020204" pitchFamily="34" charset="0"/>
              <a:buChar char="•"/>
            </a:pPr>
            <a:r>
              <a:rPr lang="en-US" sz="1800" b="1" dirty="0">
                <a:latin typeface="+mn-lt"/>
              </a:rPr>
              <a:t>NOTE</a:t>
            </a:r>
            <a:r>
              <a:rPr lang="en-US" sz="1800" dirty="0">
                <a:latin typeface="+mn-lt"/>
              </a:rPr>
              <a:t>: There are no email notifications generated if a learner opts out of an event </a:t>
            </a:r>
          </a:p>
          <a:p>
            <a:pPr marL="285750" indent="-285750">
              <a:buFont typeface="Arial" panose="020B0604020202020204" pitchFamily="34" charset="0"/>
              <a:buChar char="•"/>
            </a:pPr>
            <a:r>
              <a:rPr lang="en-US" sz="1800" dirty="0">
                <a:latin typeface="+mn-lt"/>
              </a:rPr>
              <a:t>You will be able to report on opt-outs through attendance reports. </a:t>
            </a:r>
            <a:endParaRPr lang="en-US" sz="1800" b="0" i="0" u="none" strike="noStrike" baseline="0" dirty="0">
              <a:latin typeface="+mn-lt"/>
            </a:endParaRPr>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10</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14" name="Content Placeholder 13">
            <a:extLst>
              <a:ext uri="{FF2B5EF4-FFF2-40B4-BE49-F238E27FC236}">
                <a16:creationId xmlns:a16="http://schemas.microsoft.com/office/drawing/2014/main" id="{70BFC0CA-D78F-45FA-BD6F-DDBE56A06455}"/>
              </a:ext>
            </a:extLst>
          </p:cNvPr>
          <p:cNvPicPr>
            <a:picLocks noGrp="1" noChangeAspect="1"/>
          </p:cNvPicPr>
          <p:nvPr>
            <p:ph idx="1"/>
          </p:nvPr>
        </p:nvPicPr>
        <p:blipFill>
          <a:blip r:embed="rId3"/>
          <a:stretch>
            <a:fillRect/>
          </a:stretch>
        </p:blipFill>
        <p:spPr>
          <a:xfrm>
            <a:off x="726062" y="2925178"/>
            <a:ext cx="7691876" cy="1412091"/>
          </a:xfrm>
        </p:spPr>
      </p:pic>
    </p:spTree>
    <p:extLst>
      <p:ext uri="{BB962C8B-B14F-4D97-AF65-F5344CB8AC3E}">
        <p14:creationId xmlns:p14="http://schemas.microsoft.com/office/powerpoint/2010/main" val="821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p:txBody>
          <a:bodyPr/>
          <a:lstStyle/>
          <a:p>
            <a:r>
              <a:rPr lang="en-US" b="1" dirty="0"/>
              <a:t>WHAT DOES IT LOOK LIKE FROM A LEARNER’S VIEW?</a:t>
            </a: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a:xfrm>
            <a:off x="298457" y="745919"/>
            <a:ext cx="8423512" cy="752875"/>
          </a:xfrm>
        </p:spPr>
        <p:txBody>
          <a:bodyPr/>
          <a:lstStyle/>
          <a:p>
            <a:pPr marL="285750" indent="-285750" algn="l">
              <a:buFont typeface="Arial" panose="020B0604020202020204" pitchFamily="34" charset="0"/>
              <a:buChar char="•"/>
            </a:pPr>
            <a:r>
              <a:rPr lang="en-US" sz="1800" b="0" i="0" u="none" strike="noStrike" baseline="0" dirty="0">
                <a:latin typeface="+mn-lt"/>
              </a:rPr>
              <a:t>Learners will double click on </a:t>
            </a:r>
            <a:r>
              <a:rPr lang="en-US" sz="1800" dirty="0">
                <a:latin typeface="+mn-lt"/>
              </a:rPr>
              <a:t>an </a:t>
            </a:r>
            <a:r>
              <a:rPr lang="en-US" sz="1800" b="0" i="0" u="none" strike="noStrike" baseline="0" dirty="0">
                <a:latin typeface="+mn-lt"/>
              </a:rPr>
              <a:t>event and choose “Opt</a:t>
            </a:r>
            <a:r>
              <a:rPr lang="en-US" sz="1800" dirty="0">
                <a:latin typeface="+mn-lt"/>
              </a:rPr>
              <a:t>-Out”</a:t>
            </a:r>
            <a:r>
              <a:rPr lang="en-US" sz="1800" b="0" i="0" u="none" strike="noStrike" baseline="0" dirty="0">
                <a:latin typeface="+mn-lt"/>
              </a:rPr>
              <a:t> to opt-out of attending:</a:t>
            </a:r>
            <a:endParaRPr lang="en-US" sz="1600" dirty="0"/>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11</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10" name="Content Placeholder 9">
            <a:extLst>
              <a:ext uri="{FF2B5EF4-FFF2-40B4-BE49-F238E27FC236}">
                <a16:creationId xmlns:a16="http://schemas.microsoft.com/office/drawing/2014/main" id="{B398BA2C-3C39-41F3-BF99-8BAABC7A8DCB}"/>
              </a:ext>
            </a:extLst>
          </p:cNvPr>
          <p:cNvPicPr>
            <a:picLocks noGrp="1" noChangeAspect="1"/>
          </p:cNvPicPr>
          <p:nvPr>
            <p:ph idx="1"/>
          </p:nvPr>
        </p:nvPicPr>
        <p:blipFill>
          <a:blip r:embed="rId3"/>
          <a:stretch>
            <a:fillRect/>
          </a:stretch>
        </p:blipFill>
        <p:spPr>
          <a:xfrm>
            <a:off x="1082899" y="1680144"/>
            <a:ext cx="6978202" cy="4180728"/>
          </a:xfrm>
        </p:spPr>
      </p:pic>
    </p:spTree>
    <p:extLst>
      <p:ext uri="{BB962C8B-B14F-4D97-AF65-F5344CB8AC3E}">
        <p14:creationId xmlns:p14="http://schemas.microsoft.com/office/powerpoint/2010/main" val="188009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p:txBody>
          <a:bodyPr/>
          <a:lstStyle/>
          <a:p>
            <a:r>
              <a:rPr lang="en-US" b="1" dirty="0"/>
              <a:t>WHAT DOES IT LOOK LIKE FROM A LEARNER’S VIEW?</a:t>
            </a: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a:xfrm>
            <a:off x="298457" y="745919"/>
            <a:ext cx="8423512" cy="752875"/>
          </a:xfrm>
        </p:spPr>
        <p:txBody>
          <a:bodyPr/>
          <a:lstStyle/>
          <a:p>
            <a:pPr marL="285750" indent="-285750" algn="l">
              <a:buFont typeface="Arial" panose="020B0604020202020204" pitchFamily="34" charset="0"/>
              <a:buChar char="•"/>
            </a:pPr>
            <a:r>
              <a:rPr lang="en-US" sz="1800" dirty="0"/>
              <a:t>Learners will specific their reasons for and leave any additional comments:</a:t>
            </a:r>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12</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12" name="Content Placeholder 11">
            <a:extLst>
              <a:ext uri="{FF2B5EF4-FFF2-40B4-BE49-F238E27FC236}">
                <a16:creationId xmlns:a16="http://schemas.microsoft.com/office/drawing/2014/main" id="{DAEBDF52-FBB2-48D8-9D4B-D5A02E6E85FF}"/>
              </a:ext>
            </a:extLst>
          </p:cNvPr>
          <p:cNvPicPr>
            <a:picLocks noGrp="1" noChangeAspect="1"/>
          </p:cNvPicPr>
          <p:nvPr>
            <p:ph idx="1"/>
          </p:nvPr>
        </p:nvPicPr>
        <p:blipFill>
          <a:blip r:embed="rId3"/>
          <a:stretch>
            <a:fillRect/>
          </a:stretch>
        </p:blipFill>
        <p:spPr>
          <a:xfrm>
            <a:off x="937221" y="1348405"/>
            <a:ext cx="7269558" cy="4598882"/>
          </a:xfrm>
        </p:spPr>
      </p:pic>
    </p:spTree>
    <p:extLst>
      <p:ext uri="{BB962C8B-B14F-4D97-AF65-F5344CB8AC3E}">
        <p14:creationId xmlns:p14="http://schemas.microsoft.com/office/powerpoint/2010/main" val="3976894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p:txBody>
          <a:bodyPr/>
          <a:lstStyle/>
          <a:p>
            <a:r>
              <a:rPr lang="en-US" b="1" dirty="0"/>
              <a:t>WHAT DOES IT LOOK LIKE FROM A LEARNER’S VIEW?</a:t>
            </a: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a:xfrm>
            <a:off x="200894" y="1012764"/>
            <a:ext cx="8423512" cy="752875"/>
          </a:xfrm>
        </p:spPr>
        <p:txBody>
          <a:bodyPr/>
          <a:lstStyle/>
          <a:p>
            <a:pPr marL="285750" indent="-285750">
              <a:buFont typeface="Arial" panose="020B0604020202020204" pitchFamily="34" charset="0"/>
              <a:buChar char="•"/>
            </a:pPr>
            <a:r>
              <a:rPr lang="en-US" b="0" i="0" u="none" strike="noStrike" baseline="0" dirty="0">
                <a:latin typeface="Calibri" panose="020F0502020204030204" pitchFamily="34" charset="0"/>
              </a:rPr>
              <a:t>After submitting, a confirmation will appear that they have successfully opted out of the event: </a:t>
            </a:r>
          </a:p>
          <a:p>
            <a:pPr marL="285750" indent="-285750" algn="l">
              <a:buFont typeface="Arial" panose="020B0604020202020204" pitchFamily="34" charset="0"/>
              <a:buChar char="•"/>
            </a:pPr>
            <a:endParaRPr lang="en-US" sz="1600" dirty="0"/>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13</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9" name="Content Placeholder 8">
            <a:extLst>
              <a:ext uri="{FF2B5EF4-FFF2-40B4-BE49-F238E27FC236}">
                <a16:creationId xmlns:a16="http://schemas.microsoft.com/office/drawing/2014/main" id="{7EE9ABA8-E0A8-4D64-A67F-5580C6787233}"/>
              </a:ext>
            </a:extLst>
          </p:cNvPr>
          <p:cNvPicPr>
            <a:picLocks noGrp="1" noChangeAspect="1"/>
          </p:cNvPicPr>
          <p:nvPr>
            <p:ph idx="1"/>
          </p:nvPr>
        </p:nvPicPr>
        <p:blipFill>
          <a:blip r:embed="rId3"/>
          <a:stretch>
            <a:fillRect/>
          </a:stretch>
        </p:blipFill>
        <p:spPr>
          <a:xfrm>
            <a:off x="1759906" y="2123019"/>
            <a:ext cx="5449268" cy="2611962"/>
          </a:xfrm>
        </p:spPr>
      </p:pic>
    </p:spTree>
    <p:extLst>
      <p:ext uri="{BB962C8B-B14F-4D97-AF65-F5344CB8AC3E}">
        <p14:creationId xmlns:p14="http://schemas.microsoft.com/office/powerpoint/2010/main" val="78353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p:txBody>
          <a:bodyPr/>
          <a:lstStyle/>
          <a:p>
            <a:r>
              <a:rPr lang="en-US" b="1" dirty="0"/>
              <a:t>WHAT DOES IT LOOK LIKE FROM A LEARNER’S VIEW?</a:t>
            </a: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a:xfrm>
            <a:off x="200894" y="1012764"/>
            <a:ext cx="8423512" cy="752875"/>
          </a:xfrm>
        </p:spPr>
        <p:txBody>
          <a:bodyPr/>
          <a:lstStyle/>
          <a:p>
            <a:pPr marL="285750" indent="-285750">
              <a:buFont typeface="Arial" panose="020B0604020202020204" pitchFamily="34" charset="0"/>
              <a:buChar char="•"/>
            </a:pPr>
            <a:r>
              <a:rPr lang="en-US" sz="1600" dirty="0"/>
              <a:t>Also, iCal Sync from learner view: </a:t>
            </a:r>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14</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12" name="Content Placeholder 11">
            <a:extLst>
              <a:ext uri="{FF2B5EF4-FFF2-40B4-BE49-F238E27FC236}">
                <a16:creationId xmlns:a16="http://schemas.microsoft.com/office/drawing/2014/main" id="{30C9AA56-65CF-4A04-9B32-DADA4EF782BB}"/>
              </a:ext>
            </a:extLst>
          </p:cNvPr>
          <p:cNvPicPr>
            <a:picLocks noGrp="1" noChangeAspect="1"/>
          </p:cNvPicPr>
          <p:nvPr>
            <p:ph idx="1"/>
          </p:nvPr>
        </p:nvPicPr>
        <p:blipFill>
          <a:blip r:embed="rId3"/>
          <a:stretch>
            <a:fillRect/>
          </a:stretch>
        </p:blipFill>
        <p:spPr>
          <a:xfrm>
            <a:off x="417520" y="1562295"/>
            <a:ext cx="8308959" cy="4044685"/>
          </a:xfrm>
        </p:spPr>
      </p:pic>
    </p:spTree>
    <p:extLst>
      <p:ext uri="{BB962C8B-B14F-4D97-AF65-F5344CB8AC3E}">
        <p14:creationId xmlns:p14="http://schemas.microsoft.com/office/powerpoint/2010/main" val="2032096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56F50787-04C5-8B46-8DF2-8D977133912F}"/>
              </a:ext>
            </a:extLst>
          </p:cNvPr>
          <p:cNvSpPr>
            <a:spLocks noGrp="1"/>
          </p:cNvSpPr>
          <p:nvPr>
            <p:ph type="title"/>
          </p:nvPr>
        </p:nvSpPr>
        <p:spPr>
          <a:xfrm>
            <a:off x="111272" y="814440"/>
            <a:ext cx="8781051" cy="655383"/>
          </a:xfrm>
        </p:spPr>
        <p:txBody>
          <a:bodyPr>
            <a:noAutofit/>
          </a:bodyPr>
          <a:lstStyle/>
          <a:p>
            <a:pPr algn="ctr"/>
            <a:r>
              <a:rPr lang="en-US" sz="4400" b="1" dirty="0"/>
              <a:t>AGENDA</a:t>
            </a:r>
            <a:endParaRPr lang="en-US" sz="3600" b="1" dirty="0"/>
          </a:p>
        </p:txBody>
      </p:sp>
      <p:sp>
        <p:nvSpPr>
          <p:cNvPr id="6" name="Oval 1" descr="Circle highlighting stats">
            <a:extLst>
              <a:ext uri="{FF2B5EF4-FFF2-40B4-BE49-F238E27FC236}">
                <a16:creationId xmlns:a16="http://schemas.microsoft.com/office/drawing/2014/main" id="{A1BF7E72-DB57-3A4C-A497-3E66B8D95F4B}"/>
              </a:ext>
            </a:extLst>
          </p:cNvPr>
          <p:cNvSpPr>
            <a:spLocks noChangeArrowheads="1"/>
          </p:cNvSpPr>
          <p:nvPr/>
        </p:nvSpPr>
        <p:spPr bwMode="auto">
          <a:xfrm>
            <a:off x="633483" y="1595197"/>
            <a:ext cx="2382212" cy="2324412"/>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4000" dirty="0">
                <a:ea typeface="ＭＳ Ｐゴシック" charset="-128"/>
              </a:rPr>
              <a:t>01</a:t>
            </a:r>
          </a:p>
          <a:p>
            <a:pPr algn="ctr">
              <a:spcBef>
                <a:spcPct val="0"/>
              </a:spcBef>
              <a:buClrTx/>
              <a:buSzTx/>
              <a:buFontTx/>
              <a:buNone/>
            </a:pPr>
            <a:r>
              <a:rPr lang="en-US" altLang="en-US" sz="1800" dirty="0">
                <a:ea typeface="ＭＳ Ｐゴシック" charset="-128"/>
              </a:rPr>
              <a:t>Event Templates/opt- Out Feature</a:t>
            </a:r>
          </a:p>
        </p:txBody>
      </p:sp>
      <p:sp>
        <p:nvSpPr>
          <p:cNvPr id="7" name="Oval 2" descr="Circle highlighting stats">
            <a:extLst>
              <a:ext uri="{FF2B5EF4-FFF2-40B4-BE49-F238E27FC236}">
                <a16:creationId xmlns:a16="http://schemas.microsoft.com/office/drawing/2014/main" id="{C2524456-2622-7A40-A543-9D5DC647462E}"/>
              </a:ext>
            </a:extLst>
          </p:cNvPr>
          <p:cNvSpPr>
            <a:spLocks noChangeArrowheads="1"/>
          </p:cNvSpPr>
          <p:nvPr/>
        </p:nvSpPr>
        <p:spPr bwMode="auto">
          <a:xfrm>
            <a:off x="3396162" y="1595197"/>
            <a:ext cx="2382212" cy="2324412"/>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4000" dirty="0">
              <a:ea typeface="ＭＳ Ｐゴシック" charset="-128"/>
            </a:endParaRPr>
          </a:p>
          <a:p>
            <a:pPr algn="ctr">
              <a:spcBef>
                <a:spcPct val="0"/>
              </a:spcBef>
              <a:buClrTx/>
              <a:buSzTx/>
              <a:buFontTx/>
              <a:buNone/>
            </a:pPr>
            <a:endParaRPr lang="en-US" altLang="en-US" sz="4000" dirty="0">
              <a:ea typeface="ＭＳ Ｐゴシック" charset="-128"/>
            </a:endParaRPr>
          </a:p>
          <a:p>
            <a:pPr algn="ctr">
              <a:spcBef>
                <a:spcPct val="0"/>
              </a:spcBef>
              <a:buClrTx/>
              <a:buSzTx/>
              <a:buFontTx/>
              <a:buNone/>
            </a:pPr>
            <a:r>
              <a:rPr lang="en-US" altLang="en-US" sz="4000" dirty="0">
                <a:solidFill>
                  <a:srgbClr val="FF0000"/>
                </a:solidFill>
                <a:ea typeface="ＭＳ Ｐゴシック" charset="-128"/>
              </a:rPr>
              <a:t>02</a:t>
            </a:r>
          </a:p>
          <a:p>
            <a:pPr algn="ctr">
              <a:spcBef>
                <a:spcPct val="0"/>
              </a:spcBef>
              <a:buClrTx/>
              <a:buSzTx/>
              <a:buNone/>
            </a:pPr>
            <a:r>
              <a:rPr lang="en-US" altLang="en-US" sz="1600" dirty="0">
                <a:solidFill>
                  <a:srgbClr val="FF0000"/>
                </a:solidFill>
                <a:ea typeface="ＭＳ Ｐゴシック" charset="-128"/>
              </a:rPr>
              <a:t>Manually Add Learners to Events</a:t>
            </a:r>
          </a:p>
          <a:p>
            <a:pPr algn="ctr">
              <a:spcBef>
                <a:spcPct val="0"/>
              </a:spcBef>
              <a:buClrTx/>
              <a:buSzTx/>
              <a:buFontTx/>
              <a:buNone/>
            </a:pPr>
            <a:endParaRPr lang="en-US" altLang="en-US" sz="4000" dirty="0">
              <a:ea typeface="ＭＳ Ｐゴシック" charset="-128"/>
            </a:endParaRPr>
          </a:p>
          <a:p>
            <a:pPr algn="ctr">
              <a:spcBef>
                <a:spcPct val="0"/>
              </a:spcBef>
              <a:buClrTx/>
              <a:buSzTx/>
              <a:buFontTx/>
              <a:buNone/>
            </a:pPr>
            <a:endParaRPr lang="en-US" altLang="en-US" sz="4000" dirty="0">
              <a:ea typeface="ＭＳ Ｐゴシック" charset="-128"/>
            </a:endParaRPr>
          </a:p>
        </p:txBody>
      </p:sp>
      <p:sp>
        <p:nvSpPr>
          <p:cNvPr id="9" name="Oval 4" descr="Circle highlighting stats">
            <a:extLst>
              <a:ext uri="{FF2B5EF4-FFF2-40B4-BE49-F238E27FC236}">
                <a16:creationId xmlns:a16="http://schemas.microsoft.com/office/drawing/2014/main" id="{231ADB9F-89B4-D942-BC51-7D2377D1397A}"/>
              </a:ext>
            </a:extLst>
          </p:cNvPr>
          <p:cNvSpPr>
            <a:spLocks noChangeArrowheads="1"/>
          </p:cNvSpPr>
          <p:nvPr/>
        </p:nvSpPr>
        <p:spPr bwMode="auto">
          <a:xfrm>
            <a:off x="2044476" y="3781460"/>
            <a:ext cx="2243120" cy="2324412"/>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4000" dirty="0">
              <a:ea typeface="ＭＳ Ｐゴシック" charset="-128"/>
            </a:endParaRPr>
          </a:p>
          <a:p>
            <a:pPr algn="ctr">
              <a:spcBef>
                <a:spcPct val="0"/>
              </a:spcBef>
              <a:buClrTx/>
              <a:buSzTx/>
              <a:buFontTx/>
              <a:buNone/>
            </a:pPr>
            <a:r>
              <a:rPr lang="en-US" altLang="en-US" sz="4000" dirty="0">
                <a:ea typeface="ＭＳ Ｐゴシック" charset="-128"/>
              </a:rPr>
              <a:t>04</a:t>
            </a:r>
          </a:p>
          <a:p>
            <a:pPr algn="ctr">
              <a:spcBef>
                <a:spcPct val="0"/>
              </a:spcBef>
              <a:buClrTx/>
              <a:buSzTx/>
              <a:buNone/>
            </a:pPr>
            <a:r>
              <a:rPr lang="en-US" altLang="en-US" sz="1600" dirty="0">
                <a:ea typeface="ＭＳ Ｐゴシック" charset="-128"/>
              </a:rPr>
              <a:t> Aggregate Evaluations  </a:t>
            </a:r>
          </a:p>
          <a:p>
            <a:pPr algn="ctr">
              <a:spcBef>
                <a:spcPct val="0"/>
              </a:spcBef>
              <a:buClrTx/>
              <a:buSzTx/>
              <a:buFontTx/>
              <a:buNone/>
            </a:pPr>
            <a:endParaRPr lang="en-US" altLang="en-US" sz="4000" dirty="0">
              <a:ea typeface="ＭＳ Ｐゴシック" charset="-128"/>
            </a:endParaRPr>
          </a:p>
        </p:txBody>
      </p:sp>
      <p:sp>
        <p:nvSpPr>
          <p:cNvPr id="3" name="Slide Number Placeholder">
            <a:extLst>
              <a:ext uri="{FF2B5EF4-FFF2-40B4-BE49-F238E27FC236}">
                <a16:creationId xmlns:a16="http://schemas.microsoft.com/office/drawing/2014/main" id="{0BCD6DF8-E6C3-6C41-8595-F68390E4A8DD}"/>
              </a:ext>
            </a:extLst>
          </p:cNvPr>
          <p:cNvSpPr>
            <a:spLocks noGrp="1"/>
          </p:cNvSpPr>
          <p:nvPr>
            <p:ph type="sldNum" sz="quarter" idx="11"/>
          </p:nvPr>
        </p:nvSpPr>
        <p:spPr/>
        <p:txBody>
          <a:bodyPr/>
          <a:lstStyle/>
          <a:p>
            <a:fld id="{E2CB33EA-91D6-F140-A440-0A130B2A34DE}" type="slidenum">
              <a:rPr lang="en-US" smtClean="0"/>
              <a:pPr/>
              <a:t>15</a:t>
            </a:fld>
            <a:endParaRPr lang="en-US" dirty="0"/>
          </a:p>
        </p:txBody>
      </p:sp>
      <p:sp>
        <p:nvSpPr>
          <p:cNvPr id="2" name="Date Placeholder">
            <a:extLst>
              <a:ext uri="{FF2B5EF4-FFF2-40B4-BE49-F238E27FC236}">
                <a16:creationId xmlns:a16="http://schemas.microsoft.com/office/drawing/2014/main" id="{50D4A5A9-9ED5-D645-99FD-317DA1801A7F}"/>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sp>
        <p:nvSpPr>
          <p:cNvPr id="10" name="Oval 4" descr="Circle highlighting stats">
            <a:extLst>
              <a:ext uri="{FF2B5EF4-FFF2-40B4-BE49-F238E27FC236}">
                <a16:creationId xmlns:a16="http://schemas.microsoft.com/office/drawing/2014/main" id="{C40C97FC-5DF4-46B1-BECB-39EFF872FC4F}"/>
              </a:ext>
            </a:extLst>
          </p:cNvPr>
          <p:cNvSpPr>
            <a:spLocks noChangeArrowheads="1"/>
          </p:cNvSpPr>
          <p:nvPr/>
        </p:nvSpPr>
        <p:spPr bwMode="auto">
          <a:xfrm>
            <a:off x="6113038" y="1595198"/>
            <a:ext cx="2382212" cy="2324411"/>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4000" dirty="0">
                <a:ea typeface="ＭＳ Ｐゴシック" charset="-128"/>
              </a:rPr>
              <a:t>03</a:t>
            </a:r>
          </a:p>
          <a:p>
            <a:pPr algn="ctr">
              <a:spcBef>
                <a:spcPct val="0"/>
              </a:spcBef>
              <a:buClrTx/>
              <a:buSzTx/>
              <a:buNone/>
            </a:pPr>
            <a:r>
              <a:rPr lang="en-US" altLang="en-US" sz="1600" dirty="0">
                <a:ea typeface="ＭＳ Ｐゴシック" charset="-128"/>
              </a:rPr>
              <a:t>Evaluation Forms</a:t>
            </a:r>
            <a:endParaRPr lang="en-US" altLang="en-US" sz="1400" dirty="0">
              <a:ea typeface="ＭＳ Ｐゴシック" charset="-128"/>
            </a:endParaRPr>
          </a:p>
        </p:txBody>
      </p:sp>
      <p:sp>
        <p:nvSpPr>
          <p:cNvPr id="11" name="Oval 4" descr="Circle highlighting stats">
            <a:extLst>
              <a:ext uri="{FF2B5EF4-FFF2-40B4-BE49-F238E27FC236}">
                <a16:creationId xmlns:a16="http://schemas.microsoft.com/office/drawing/2014/main" id="{0CFA046B-7E99-4DEB-8394-86A540112497}"/>
              </a:ext>
            </a:extLst>
          </p:cNvPr>
          <p:cNvSpPr>
            <a:spLocks noChangeArrowheads="1"/>
          </p:cNvSpPr>
          <p:nvPr/>
        </p:nvSpPr>
        <p:spPr bwMode="auto">
          <a:xfrm>
            <a:off x="4856405" y="3781461"/>
            <a:ext cx="2243120" cy="2324411"/>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4000" dirty="0">
                <a:ea typeface="ＭＳ Ｐゴシック" charset="-128"/>
              </a:rPr>
              <a:t>05</a:t>
            </a:r>
          </a:p>
          <a:p>
            <a:pPr algn="ctr">
              <a:spcBef>
                <a:spcPct val="0"/>
              </a:spcBef>
              <a:buClrTx/>
              <a:buSzTx/>
              <a:buNone/>
            </a:pPr>
            <a:r>
              <a:rPr lang="en-US" altLang="en-US" sz="1400" dirty="0">
                <a:ea typeface="ＭＳ Ｐゴシック" charset="-128"/>
              </a:rPr>
              <a:t>Attendance Reporting</a:t>
            </a:r>
          </a:p>
        </p:txBody>
      </p:sp>
    </p:spTree>
    <p:extLst>
      <p:ext uri="{BB962C8B-B14F-4D97-AF65-F5344CB8AC3E}">
        <p14:creationId xmlns:p14="http://schemas.microsoft.com/office/powerpoint/2010/main" val="3118401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p:txBody>
          <a:bodyPr/>
          <a:lstStyle/>
          <a:p>
            <a:r>
              <a:rPr lang="en-US" b="1" dirty="0"/>
              <a:t>MANUALLY ADDING LEARNERS TO EVENTS</a:t>
            </a: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a:xfrm>
            <a:off x="181769" y="947219"/>
            <a:ext cx="4192270" cy="5227244"/>
          </a:xfrm>
        </p:spPr>
        <p:txBody>
          <a:bodyPr/>
          <a:lstStyle/>
          <a:p>
            <a:pPr marL="342900" indent="-342900">
              <a:buFont typeface="Arial" panose="020B0604020202020204" pitchFamily="34" charset="0"/>
              <a:buChar char="•"/>
            </a:pPr>
            <a:r>
              <a:rPr lang="en-US" sz="1800" dirty="0">
                <a:latin typeface="+mn-lt"/>
              </a:rPr>
              <a:t>Learners can be manually added to events in addition to those that are auto-registered (ex. visiting electives, off service learners) </a:t>
            </a:r>
          </a:p>
          <a:p>
            <a:pPr marL="800089" lvl="1" indent="-342900">
              <a:buFont typeface="Arial" panose="020B0604020202020204" pitchFamily="34" charset="0"/>
              <a:buChar char="•"/>
            </a:pPr>
            <a:r>
              <a:rPr lang="en-US" sz="1800" dirty="0">
                <a:effectLst/>
                <a:latin typeface="+mn-lt"/>
                <a:ea typeface="Times New Roman" panose="02020603050405020304" pitchFamily="18" charset="0"/>
                <a:cs typeface="Times New Roman" panose="02020603050405020304" pitchFamily="18" charset="0"/>
              </a:rPr>
              <a:t>Double click on the event that you would like to add trainees to. </a:t>
            </a:r>
          </a:p>
          <a:p>
            <a:pPr marL="800089" lvl="1" indent="-342900">
              <a:buFont typeface="Arial" panose="020B0604020202020204" pitchFamily="34" charset="0"/>
              <a:buChar char="•"/>
            </a:pPr>
            <a:r>
              <a:rPr lang="en-US" sz="1800" dirty="0">
                <a:effectLst/>
                <a:latin typeface="+mn-lt"/>
                <a:ea typeface="Times New Roman" panose="02020603050405020304" pitchFamily="18" charset="0"/>
                <a:cs typeface="Times New Roman" panose="02020603050405020304" pitchFamily="18" charset="0"/>
              </a:rPr>
              <a:t>Click on the “add” button:</a:t>
            </a:r>
          </a:p>
          <a:p>
            <a:pPr>
              <a:lnSpc>
                <a:spcPct val="100000"/>
              </a:lnSpc>
            </a:pPr>
            <a:endParaRPr lang="en-US" sz="1800" dirty="0">
              <a:effectLst/>
              <a:latin typeface="+mn-lt"/>
              <a:ea typeface="Times New Roman" panose="02020603050405020304" pitchFamily="18" charset="0"/>
              <a:cs typeface="Times New Roman" panose="02020603050405020304" pitchFamily="18" charset="0"/>
            </a:endParaRPr>
          </a:p>
          <a:p>
            <a:pPr marL="342900" indent="-342900">
              <a:lnSpc>
                <a:spcPct val="100000"/>
              </a:lnSpc>
              <a:buFont typeface="Arial" panose="020B0604020202020204" pitchFamily="34" charset="0"/>
              <a:buChar char="•"/>
            </a:pPr>
            <a:r>
              <a:rPr lang="en-CA" sz="1800" dirty="0">
                <a:effectLst/>
                <a:latin typeface="+mn-lt"/>
                <a:ea typeface="Times New Roman" panose="02020603050405020304" pitchFamily="18" charset="0"/>
                <a:cs typeface="Times New Roman" panose="02020603050405020304" pitchFamily="18" charset="0"/>
              </a:rPr>
              <a:t>Click on the User Role to choose the participants</a:t>
            </a:r>
          </a:p>
          <a:p>
            <a:pPr marL="800089" lvl="1" indent="-342900">
              <a:lnSpc>
                <a:spcPct val="100000"/>
              </a:lnSpc>
              <a:buFont typeface="Arial" panose="020B0604020202020204" pitchFamily="34" charset="0"/>
              <a:buChar char="•"/>
            </a:pPr>
            <a:r>
              <a:rPr lang="en-CA" sz="1800" dirty="0">
                <a:effectLst/>
                <a:latin typeface="+mn-lt"/>
                <a:ea typeface="Times New Roman" panose="02020603050405020304" pitchFamily="18" charset="0"/>
                <a:cs typeface="Times New Roman" panose="02020603050405020304" pitchFamily="18" charset="0"/>
              </a:rPr>
              <a:t>You can add both trainees </a:t>
            </a:r>
            <a:r>
              <a:rPr lang="en-CA" sz="1800" dirty="0">
                <a:latin typeface="+mn-lt"/>
                <a:ea typeface="Times New Roman" panose="02020603050405020304" pitchFamily="18" charset="0"/>
                <a:cs typeface="Times New Roman" panose="02020603050405020304" pitchFamily="18" charset="0"/>
              </a:rPr>
              <a:t>&amp; </a:t>
            </a:r>
            <a:r>
              <a:rPr lang="en-CA" sz="1800" dirty="0">
                <a:effectLst/>
                <a:latin typeface="+mn-lt"/>
                <a:ea typeface="Times New Roman" panose="02020603050405020304" pitchFamily="18" charset="0"/>
                <a:cs typeface="Times New Roman" panose="02020603050405020304" pitchFamily="18" charset="0"/>
              </a:rPr>
              <a:t>supervisors as participants for an event</a:t>
            </a:r>
          </a:p>
          <a:p>
            <a:pPr marL="342900" indent="-342900">
              <a:buFont typeface="Arial" panose="020B0604020202020204" pitchFamily="34" charset="0"/>
              <a:buChar char="•"/>
            </a:pPr>
            <a:endParaRPr lang="en-US" dirty="0"/>
          </a:p>
          <a:p>
            <a:pPr marL="800089" lvl="1" indent="-342900">
              <a:buFont typeface="Arial" panose="020B0604020202020204" pitchFamily="34" charset="0"/>
              <a:buChar char="•"/>
            </a:pPr>
            <a:endParaRPr lang="en-US" dirty="0"/>
          </a:p>
          <a:p>
            <a:endParaRPr lang="en-US" dirty="0"/>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16</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7" name="Picture 6">
            <a:extLst>
              <a:ext uri="{FF2B5EF4-FFF2-40B4-BE49-F238E27FC236}">
                <a16:creationId xmlns:a16="http://schemas.microsoft.com/office/drawing/2014/main" id="{E7A9F9EB-D1CE-45C1-91E3-08418DE18370}"/>
              </a:ext>
            </a:extLst>
          </p:cNvPr>
          <p:cNvPicPr/>
          <p:nvPr/>
        </p:nvPicPr>
        <p:blipFill>
          <a:blip r:embed="rId3"/>
          <a:stretch>
            <a:fillRect/>
          </a:stretch>
        </p:blipFill>
        <p:spPr>
          <a:xfrm>
            <a:off x="4516359" y="999073"/>
            <a:ext cx="4317288" cy="1639219"/>
          </a:xfrm>
          <a:prstGeom prst="rect">
            <a:avLst/>
          </a:prstGeom>
        </p:spPr>
      </p:pic>
      <p:pic>
        <p:nvPicPr>
          <p:cNvPr id="8" name="Picture 7">
            <a:extLst>
              <a:ext uri="{FF2B5EF4-FFF2-40B4-BE49-F238E27FC236}">
                <a16:creationId xmlns:a16="http://schemas.microsoft.com/office/drawing/2014/main" id="{42AD4EB4-DA18-4815-A884-3B4B138A15F6}"/>
              </a:ext>
            </a:extLst>
          </p:cNvPr>
          <p:cNvPicPr/>
          <p:nvPr/>
        </p:nvPicPr>
        <p:blipFill>
          <a:blip r:embed="rId4"/>
          <a:stretch>
            <a:fillRect/>
          </a:stretch>
        </p:blipFill>
        <p:spPr>
          <a:xfrm>
            <a:off x="4591419" y="2981981"/>
            <a:ext cx="4192270" cy="2990850"/>
          </a:xfrm>
          <a:prstGeom prst="rect">
            <a:avLst/>
          </a:prstGeom>
        </p:spPr>
      </p:pic>
    </p:spTree>
    <p:extLst>
      <p:ext uri="{BB962C8B-B14F-4D97-AF65-F5344CB8AC3E}">
        <p14:creationId xmlns:p14="http://schemas.microsoft.com/office/powerpoint/2010/main" val="292200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p:txBody>
          <a:bodyPr/>
          <a:lstStyle/>
          <a:p>
            <a:r>
              <a:rPr lang="en-US" b="1" dirty="0"/>
              <a:t>MANUALLY ADDING LEARNERS TO EVENTS</a:t>
            </a: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a:xfrm>
            <a:off x="181769" y="947219"/>
            <a:ext cx="4192270" cy="1283515"/>
          </a:xfrm>
        </p:spPr>
        <p:txBody>
          <a:bodyPr/>
          <a:lstStyle/>
          <a:p>
            <a:pPr marL="342900" indent="-342900">
              <a:buFont typeface="Arial" panose="020B0604020202020204" pitchFamily="34" charset="0"/>
              <a:buChar char="•"/>
            </a:pPr>
            <a:r>
              <a:rPr lang="en-US" sz="1800" dirty="0">
                <a:latin typeface="+mn-lt"/>
              </a:rPr>
              <a:t>Select Trainees and click Add</a:t>
            </a:r>
          </a:p>
          <a:p>
            <a:pPr marL="342900" indent="-342900">
              <a:buFont typeface="Arial" panose="020B0604020202020204" pitchFamily="34" charset="0"/>
              <a:buChar char="•"/>
            </a:pPr>
            <a:r>
              <a:rPr lang="en-US" sz="1800" dirty="0">
                <a:latin typeface="+mn-lt"/>
              </a:rPr>
              <a:t>NOTE: You will need to clear any auto-filters set from your template in order to see all learners. </a:t>
            </a:r>
            <a:endParaRPr lang="en-US" dirty="0"/>
          </a:p>
          <a:p>
            <a:pPr marL="800089" lvl="1" indent="-342900">
              <a:buFont typeface="Arial" panose="020B0604020202020204" pitchFamily="34" charset="0"/>
              <a:buChar char="•"/>
            </a:pPr>
            <a:endParaRPr lang="en-US" dirty="0"/>
          </a:p>
          <a:p>
            <a:endParaRPr lang="en-US" dirty="0"/>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17</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9" name="Picture 8">
            <a:extLst>
              <a:ext uri="{FF2B5EF4-FFF2-40B4-BE49-F238E27FC236}">
                <a16:creationId xmlns:a16="http://schemas.microsoft.com/office/drawing/2014/main" id="{CD488473-3334-40E3-831F-28E45E93D86A}"/>
              </a:ext>
            </a:extLst>
          </p:cNvPr>
          <p:cNvPicPr/>
          <p:nvPr/>
        </p:nvPicPr>
        <p:blipFill>
          <a:blip r:embed="rId3"/>
          <a:stretch>
            <a:fillRect/>
          </a:stretch>
        </p:blipFill>
        <p:spPr>
          <a:xfrm>
            <a:off x="4454425" y="1083537"/>
            <a:ext cx="4207253" cy="4690926"/>
          </a:xfrm>
          <a:prstGeom prst="rect">
            <a:avLst/>
          </a:prstGeom>
        </p:spPr>
      </p:pic>
    </p:spTree>
    <p:extLst>
      <p:ext uri="{BB962C8B-B14F-4D97-AF65-F5344CB8AC3E}">
        <p14:creationId xmlns:p14="http://schemas.microsoft.com/office/powerpoint/2010/main" val="307810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p:txBody>
          <a:bodyPr/>
          <a:lstStyle/>
          <a:p>
            <a:r>
              <a:rPr lang="en-US" b="1" dirty="0"/>
              <a:t>MANUALLY ADDING LEARNERS TO EVENTS</a:t>
            </a: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a:xfrm>
            <a:off x="181769" y="947218"/>
            <a:ext cx="2963365" cy="3685071"/>
          </a:xfrm>
        </p:spPr>
        <p:txBody>
          <a:bodyPr/>
          <a:lstStyle/>
          <a:p>
            <a:pPr marL="342900" indent="-342900">
              <a:buFont typeface="Arial" panose="020B0604020202020204" pitchFamily="34" charset="0"/>
              <a:buChar char="•"/>
            </a:pPr>
            <a:r>
              <a:rPr lang="en-CA" sz="1800" dirty="0">
                <a:effectLst/>
                <a:latin typeface="+mn-lt"/>
                <a:ea typeface="Times New Roman" panose="02020603050405020304" pitchFamily="18" charset="0"/>
                <a:cs typeface="Times New Roman" panose="02020603050405020304" pitchFamily="18" charset="0"/>
              </a:rPr>
              <a:t>All trainees selected will appear as registered on the participants tab. </a:t>
            </a:r>
          </a:p>
          <a:p>
            <a:pPr marL="342900" indent="-342900">
              <a:buFont typeface="Arial" panose="020B0604020202020204" pitchFamily="34" charset="0"/>
              <a:buChar char="•"/>
            </a:pPr>
            <a:endParaRPr lang="en-CA" sz="1800" dirty="0">
              <a:effectLst/>
              <a:latin typeface="+mn-l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latin typeface="+mn-lt"/>
              </a:rPr>
              <a:t>They will </a:t>
            </a:r>
            <a:r>
              <a:rPr lang="en-US" sz="1800" u="sng" dirty="0">
                <a:latin typeface="+mn-lt"/>
              </a:rPr>
              <a:t>not</a:t>
            </a:r>
            <a:r>
              <a:rPr lang="en-US" sz="1800" dirty="0">
                <a:latin typeface="+mn-lt"/>
              </a:rPr>
              <a:t> have the auto-registered wand beside their name. </a:t>
            </a:r>
          </a:p>
          <a:p>
            <a:pPr marL="800089" lvl="1" indent="-342900">
              <a:buFont typeface="Arial" panose="020B0604020202020204" pitchFamily="34" charset="0"/>
              <a:buChar char="•"/>
            </a:pPr>
            <a:endParaRPr lang="en-US" dirty="0"/>
          </a:p>
          <a:p>
            <a:endParaRPr lang="en-US" dirty="0"/>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18</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10" name="Picture 9">
            <a:extLst>
              <a:ext uri="{FF2B5EF4-FFF2-40B4-BE49-F238E27FC236}">
                <a16:creationId xmlns:a16="http://schemas.microsoft.com/office/drawing/2014/main" id="{F4836EA5-D155-4A74-BCB0-478750A18BE5}"/>
              </a:ext>
            </a:extLst>
          </p:cNvPr>
          <p:cNvPicPr/>
          <p:nvPr/>
        </p:nvPicPr>
        <p:blipFill>
          <a:blip r:embed="rId3"/>
          <a:stretch>
            <a:fillRect/>
          </a:stretch>
        </p:blipFill>
        <p:spPr>
          <a:xfrm>
            <a:off x="3366197" y="947219"/>
            <a:ext cx="5364921" cy="4755844"/>
          </a:xfrm>
          <a:prstGeom prst="rect">
            <a:avLst/>
          </a:prstGeom>
        </p:spPr>
      </p:pic>
      <p:pic>
        <p:nvPicPr>
          <p:cNvPr id="11" name="Picture 10">
            <a:extLst>
              <a:ext uri="{FF2B5EF4-FFF2-40B4-BE49-F238E27FC236}">
                <a16:creationId xmlns:a16="http://schemas.microsoft.com/office/drawing/2014/main" id="{365A234C-A3C5-4A5D-A531-DB5FE2C3F180}"/>
              </a:ext>
            </a:extLst>
          </p:cNvPr>
          <p:cNvPicPr>
            <a:picLocks noChangeAspect="1"/>
          </p:cNvPicPr>
          <p:nvPr/>
        </p:nvPicPr>
        <p:blipFill>
          <a:blip r:embed="rId4"/>
          <a:stretch>
            <a:fillRect/>
          </a:stretch>
        </p:blipFill>
        <p:spPr>
          <a:xfrm>
            <a:off x="1356527" y="4381080"/>
            <a:ext cx="2009670" cy="1773238"/>
          </a:xfrm>
          <a:prstGeom prst="rect">
            <a:avLst/>
          </a:prstGeom>
        </p:spPr>
      </p:pic>
    </p:spTree>
    <p:extLst>
      <p:ext uri="{BB962C8B-B14F-4D97-AF65-F5344CB8AC3E}">
        <p14:creationId xmlns:p14="http://schemas.microsoft.com/office/powerpoint/2010/main" val="1260465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56F50787-04C5-8B46-8DF2-8D977133912F}"/>
              </a:ext>
            </a:extLst>
          </p:cNvPr>
          <p:cNvSpPr>
            <a:spLocks noGrp="1"/>
          </p:cNvSpPr>
          <p:nvPr>
            <p:ph type="title"/>
          </p:nvPr>
        </p:nvSpPr>
        <p:spPr>
          <a:xfrm>
            <a:off x="111272" y="814440"/>
            <a:ext cx="8781051" cy="655383"/>
          </a:xfrm>
        </p:spPr>
        <p:txBody>
          <a:bodyPr>
            <a:noAutofit/>
          </a:bodyPr>
          <a:lstStyle/>
          <a:p>
            <a:pPr algn="ctr"/>
            <a:r>
              <a:rPr lang="en-US" sz="4400" b="1" dirty="0"/>
              <a:t>AGENDA</a:t>
            </a:r>
            <a:endParaRPr lang="en-US" sz="3600" b="1" dirty="0"/>
          </a:p>
        </p:txBody>
      </p:sp>
      <p:sp>
        <p:nvSpPr>
          <p:cNvPr id="6" name="Oval 1" descr="Circle highlighting stats">
            <a:extLst>
              <a:ext uri="{FF2B5EF4-FFF2-40B4-BE49-F238E27FC236}">
                <a16:creationId xmlns:a16="http://schemas.microsoft.com/office/drawing/2014/main" id="{A1BF7E72-DB57-3A4C-A497-3E66B8D95F4B}"/>
              </a:ext>
            </a:extLst>
          </p:cNvPr>
          <p:cNvSpPr>
            <a:spLocks noChangeArrowheads="1"/>
          </p:cNvSpPr>
          <p:nvPr/>
        </p:nvSpPr>
        <p:spPr bwMode="auto">
          <a:xfrm>
            <a:off x="633483" y="1595197"/>
            <a:ext cx="2382212" cy="2324412"/>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4000" dirty="0">
                <a:ea typeface="ＭＳ Ｐゴシック" charset="-128"/>
              </a:rPr>
              <a:t>01</a:t>
            </a:r>
          </a:p>
          <a:p>
            <a:pPr algn="ctr">
              <a:spcBef>
                <a:spcPct val="0"/>
              </a:spcBef>
              <a:buClrTx/>
              <a:buSzTx/>
              <a:buFontTx/>
              <a:buNone/>
            </a:pPr>
            <a:r>
              <a:rPr lang="en-US" altLang="en-US" sz="1800" dirty="0">
                <a:ea typeface="ＭＳ Ｐゴシック" charset="-128"/>
              </a:rPr>
              <a:t>Event Templates/opt- Out Feature</a:t>
            </a:r>
          </a:p>
        </p:txBody>
      </p:sp>
      <p:sp>
        <p:nvSpPr>
          <p:cNvPr id="7" name="Oval 2" descr="Circle highlighting stats">
            <a:extLst>
              <a:ext uri="{FF2B5EF4-FFF2-40B4-BE49-F238E27FC236}">
                <a16:creationId xmlns:a16="http://schemas.microsoft.com/office/drawing/2014/main" id="{C2524456-2622-7A40-A543-9D5DC647462E}"/>
              </a:ext>
            </a:extLst>
          </p:cNvPr>
          <p:cNvSpPr>
            <a:spLocks noChangeArrowheads="1"/>
          </p:cNvSpPr>
          <p:nvPr/>
        </p:nvSpPr>
        <p:spPr bwMode="auto">
          <a:xfrm>
            <a:off x="3396162" y="1595197"/>
            <a:ext cx="2382212" cy="2324412"/>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4000" dirty="0">
              <a:ea typeface="ＭＳ Ｐゴシック" charset="-128"/>
            </a:endParaRPr>
          </a:p>
          <a:p>
            <a:pPr algn="ctr">
              <a:spcBef>
                <a:spcPct val="0"/>
              </a:spcBef>
              <a:buClrTx/>
              <a:buSzTx/>
              <a:buFontTx/>
              <a:buNone/>
            </a:pPr>
            <a:endParaRPr lang="en-US" altLang="en-US" sz="4000" dirty="0">
              <a:ea typeface="ＭＳ Ｐゴシック" charset="-128"/>
            </a:endParaRPr>
          </a:p>
          <a:p>
            <a:pPr algn="ctr">
              <a:spcBef>
                <a:spcPct val="0"/>
              </a:spcBef>
              <a:buClrTx/>
              <a:buSzTx/>
              <a:buFontTx/>
              <a:buNone/>
            </a:pPr>
            <a:r>
              <a:rPr lang="en-US" altLang="en-US" sz="4000" dirty="0">
                <a:ea typeface="ＭＳ Ｐゴシック" charset="-128"/>
              </a:rPr>
              <a:t>02</a:t>
            </a:r>
          </a:p>
          <a:p>
            <a:pPr algn="ctr">
              <a:spcBef>
                <a:spcPct val="0"/>
              </a:spcBef>
              <a:buClrTx/>
              <a:buSzTx/>
              <a:buNone/>
            </a:pPr>
            <a:r>
              <a:rPr lang="en-US" altLang="en-US" sz="1600" dirty="0">
                <a:ea typeface="ＭＳ Ｐゴシック" charset="-128"/>
              </a:rPr>
              <a:t>Manually Add Learners to Events</a:t>
            </a:r>
          </a:p>
          <a:p>
            <a:pPr algn="ctr">
              <a:spcBef>
                <a:spcPct val="0"/>
              </a:spcBef>
              <a:buClrTx/>
              <a:buSzTx/>
              <a:buFontTx/>
              <a:buNone/>
            </a:pPr>
            <a:endParaRPr lang="en-US" altLang="en-US" sz="4000" dirty="0">
              <a:ea typeface="ＭＳ Ｐゴシック" charset="-128"/>
            </a:endParaRPr>
          </a:p>
          <a:p>
            <a:pPr algn="ctr">
              <a:spcBef>
                <a:spcPct val="0"/>
              </a:spcBef>
              <a:buClrTx/>
              <a:buSzTx/>
              <a:buFontTx/>
              <a:buNone/>
            </a:pPr>
            <a:endParaRPr lang="en-US" altLang="en-US" sz="4000" dirty="0">
              <a:ea typeface="ＭＳ Ｐゴシック" charset="-128"/>
            </a:endParaRPr>
          </a:p>
        </p:txBody>
      </p:sp>
      <p:sp>
        <p:nvSpPr>
          <p:cNvPr id="9" name="Oval 4" descr="Circle highlighting stats">
            <a:extLst>
              <a:ext uri="{FF2B5EF4-FFF2-40B4-BE49-F238E27FC236}">
                <a16:creationId xmlns:a16="http://schemas.microsoft.com/office/drawing/2014/main" id="{231ADB9F-89B4-D942-BC51-7D2377D1397A}"/>
              </a:ext>
            </a:extLst>
          </p:cNvPr>
          <p:cNvSpPr>
            <a:spLocks noChangeArrowheads="1"/>
          </p:cNvSpPr>
          <p:nvPr/>
        </p:nvSpPr>
        <p:spPr bwMode="auto">
          <a:xfrm>
            <a:off x="2044476" y="3781460"/>
            <a:ext cx="2243120" cy="2324412"/>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4000" dirty="0">
              <a:ea typeface="ＭＳ Ｐゴシック" charset="-128"/>
            </a:endParaRPr>
          </a:p>
          <a:p>
            <a:pPr algn="ctr">
              <a:spcBef>
                <a:spcPct val="0"/>
              </a:spcBef>
              <a:buClrTx/>
              <a:buSzTx/>
              <a:buFontTx/>
              <a:buNone/>
            </a:pPr>
            <a:r>
              <a:rPr lang="en-US" altLang="en-US" sz="4000" dirty="0">
                <a:ea typeface="ＭＳ Ｐゴシック" charset="-128"/>
              </a:rPr>
              <a:t>04</a:t>
            </a:r>
          </a:p>
          <a:p>
            <a:pPr algn="ctr">
              <a:spcBef>
                <a:spcPct val="0"/>
              </a:spcBef>
              <a:buClrTx/>
              <a:buSzTx/>
              <a:buNone/>
            </a:pPr>
            <a:r>
              <a:rPr lang="en-US" altLang="en-US" sz="1600" dirty="0">
                <a:ea typeface="ＭＳ Ｐゴシック" charset="-128"/>
              </a:rPr>
              <a:t> Aggregate Evaluations  </a:t>
            </a:r>
          </a:p>
          <a:p>
            <a:pPr algn="ctr">
              <a:spcBef>
                <a:spcPct val="0"/>
              </a:spcBef>
              <a:buClrTx/>
              <a:buSzTx/>
              <a:buFontTx/>
              <a:buNone/>
            </a:pPr>
            <a:endParaRPr lang="en-US" altLang="en-US" sz="4000" dirty="0">
              <a:ea typeface="ＭＳ Ｐゴシック" charset="-128"/>
            </a:endParaRPr>
          </a:p>
        </p:txBody>
      </p:sp>
      <p:sp>
        <p:nvSpPr>
          <p:cNvPr id="3" name="Slide Number Placeholder">
            <a:extLst>
              <a:ext uri="{FF2B5EF4-FFF2-40B4-BE49-F238E27FC236}">
                <a16:creationId xmlns:a16="http://schemas.microsoft.com/office/drawing/2014/main" id="{0BCD6DF8-E6C3-6C41-8595-F68390E4A8DD}"/>
              </a:ext>
            </a:extLst>
          </p:cNvPr>
          <p:cNvSpPr>
            <a:spLocks noGrp="1"/>
          </p:cNvSpPr>
          <p:nvPr>
            <p:ph type="sldNum" sz="quarter" idx="11"/>
          </p:nvPr>
        </p:nvSpPr>
        <p:spPr/>
        <p:txBody>
          <a:bodyPr/>
          <a:lstStyle/>
          <a:p>
            <a:fld id="{E2CB33EA-91D6-F140-A440-0A130B2A34DE}" type="slidenum">
              <a:rPr lang="en-US" smtClean="0"/>
              <a:pPr/>
              <a:t>19</a:t>
            </a:fld>
            <a:endParaRPr lang="en-US" dirty="0"/>
          </a:p>
        </p:txBody>
      </p:sp>
      <p:sp>
        <p:nvSpPr>
          <p:cNvPr id="2" name="Date Placeholder">
            <a:extLst>
              <a:ext uri="{FF2B5EF4-FFF2-40B4-BE49-F238E27FC236}">
                <a16:creationId xmlns:a16="http://schemas.microsoft.com/office/drawing/2014/main" id="{50D4A5A9-9ED5-D645-99FD-317DA1801A7F}"/>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sp>
        <p:nvSpPr>
          <p:cNvPr id="10" name="Oval 4" descr="Circle highlighting stats">
            <a:extLst>
              <a:ext uri="{FF2B5EF4-FFF2-40B4-BE49-F238E27FC236}">
                <a16:creationId xmlns:a16="http://schemas.microsoft.com/office/drawing/2014/main" id="{C40C97FC-5DF4-46B1-BECB-39EFF872FC4F}"/>
              </a:ext>
            </a:extLst>
          </p:cNvPr>
          <p:cNvSpPr>
            <a:spLocks noChangeArrowheads="1"/>
          </p:cNvSpPr>
          <p:nvPr/>
        </p:nvSpPr>
        <p:spPr bwMode="auto">
          <a:xfrm>
            <a:off x="6113038" y="1595198"/>
            <a:ext cx="2382212" cy="2324411"/>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4000" dirty="0">
                <a:solidFill>
                  <a:srgbClr val="FF0000"/>
                </a:solidFill>
                <a:ea typeface="ＭＳ Ｐゴシック" charset="-128"/>
              </a:rPr>
              <a:t>03</a:t>
            </a:r>
          </a:p>
          <a:p>
            <a:pPr algn="ctr">
              <a:spcBef>
                <a:spcPct val="0"/>
              </a:spcBef>
              <a:buClrTx/>
              <a:buSzTx/>
              <a:buNone/>
            </a:pPr>
            <a:r>
              <a:rPr lang="en-US" altLang="en-US" sz="1600" dirty="0">
                <a:solidFill>
                  <a:srgbClr val="FF0000"/>
                </a:solidFill>
                <a:ea typeface="ＭＳ Ｐゴシック" charset="-128"/>
              </a:rPr>
              <a:t>Evaluation Forms</a:t>
            </a:r>
            <a:endParaRPr lang="en-US" altLang="en-US" sz="1400" dirty="0">
              <a:solidFill>
                <a:srgbClr val="FF0000"/>
              </a:solidFill>
              <a:ea typeface="ＭＳ Ｐゴシック" charset="-128"/>
            </a:endParaRPr>
          </a:p>
        </p:txBody>
      </p:sp>
      <p:sp>
        <p:nvSpPr>
          <p:cNvPr id="11" name="Oval 4" descr="Circle highlighting stats">
            <a:extLst>
              <a:ext uri="{FF2B5EF4-FFF2-40B4-BE49-F238E27FC236}">
                <a16:creationId xmlns:a16="http://schemas.microsoft.com/office/drawing/2014/main" id="{0CFA046B-7E99-4DEB-8394-86A540112497}"/>
              </a:ext>
            </a:extLst>
          </p:cNvPr>
          <p:cNvSpPr>
            <a:spLocks noChangeArrowheads="1"/>
          </p:cNvSpPr>
          <p:nvPr/>
        </p:nvSpPr>
        <p:spPr bwMode="auto">
          <a:xfrm>
            <a:off x="4856405" y="3781461"/>
            <a:ext cx="2243120" cy="2324411"/>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4000" dirty="0">
                <a:ea typeface="ＭＳ Ｐゴシック" charset="-128"/>
              </a:rPr>
              <a:t>05</a:t>
            </a:r>
          </a:p>
          <a:p>
            <a:pPr algn="ctr">
              <a:spcBef>
                <a:spcPct val="0"/>
              </a:spcBef>
              <a:buClrTx/>
              <a:buSzTx/>
              <a:buNone/>
            </a:pPr>
            <a:r>
              <a:rPr lang="en-US" altLang="en-US" sz="1400" dirty="0">
                <a:ea typeface="ＭＳ Ｐゴシック" charset="-128"/>
              </a:rPr>
              <a:t>Attendance Reporting</a:t>
            </a:r>
          </a:p>
        </p:txBody>
      </p:sp>
    </p:spTree>
    <p:extLst>
      <p:ext uri="{BB962C8B-B14F-4D97-AF65-F5344CB8AC3E}">
        <p14:creationId xmlns:p14="http://schemas.microsoft.com/office/powerpoint/2010/main" val="244764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56F50787-04C5-8B46-8DF2-8D977133912F}"/>
              </a:ext>
            </a:extLst>
          </p:cNvPr>
          <p:cNvSpPr>
            <a:spLocks noGrp="1"/>
          </p:cNvSpPr>
          <p:nvPr>
            <p:ph type="title"/>
          </p:nvPr>
        </p:nvSpPr>
        <p:spPr>
          <a:xfrm>
            <a:off x="111272" y="814440"/>
            <a:ext cx="8781051" cy="655383"/>
          </a:xfrm>
        </p:spPr>
        <p:txBody>
          <a:bodyPr>
            <a:noAutofit/>
          </a:bodyPr>
          <a:lstStyle/>
          <a:p>
            <a:pPr algn="ctr"/>
            <a:r>
              <a:rPr lang="en-US" sz="4400" b="1" dirty="0"/>
              <a:t>AGENDA</a:t>
            </a:r>
            <a:endParaRPr lang="en-US" sz="3600" b="1" dirty="0"/>
          </a:p>
        </p:txBody>
      </p:sp>
      <p:sp>
        <p:nvSpPr>
          <p:cNvPr id="6" name="Oval 1" descr="Circle highlighting stats">
            <a:extLst>
              <a:ext uri="{FF2B5EF4-FFF2-40B4-BE49-F238E27FC236}">
                <a16:creationId xmlns:a16="http://schemas.microsoft.com/office/drawing/2014/main" id="{A1BF7E72-DB57-3A4C-A497-3E66B8D95F4B}"/>
              </a:ext>
            </a:extLst>
          </p:cNvPr>
          <p:cNvSpPr>
            <a:spLocks noChangeArrowheads="1"/>
          </p:cNvSpPr>
          <p:nvPr/>
        </p:nvSpPr>
        <p:spPr bwMode="auto">
          <a:xfrm>
            <a:off x="633483" y="1595197"/>
            <a:ext cx="2382212" cy="2324412"/>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4000" dirty="0">
                <a:solidFill>
                  <a:srgbClr val="FF0000"/>
                </a:solidFill>
                <a:ea typeface="ＭＳ Ｐゴシック" charset="-128"/>
              </a:rPr>
              <a:t>01</a:t>
            </a:r>
          </a:p>
          <a:p>
            <a:pPr algn="ctr">
              <a:spcBef>
                <a:spcPct val="0"/>
              </a:spcBef>
              <a:buClrTx/>
              <a:buSzTx/>
              <a:buFontTx/>
              <a:buNone/>
            </a:pPr>
            <a:r>
              <a:rPr lang="en-US" altLang="en-US" sz="1800" dirty="0">
                <a:solidFill>
                  <a:srgbClr val="FF0000"/>
                </a:solidFill>
                <a:ea typeface="ＭＳ Ｐゴシック" charset="-128"/>
              </a:rPr>
              <a:t>Event Templates/opt- Out Feature</a:t>
            </a:r>
          </a:p>
        </p:txBody>
      </p:sp>
      <p:sp>
        <p:nvSpPr>
          <p:cNvPr id="7" name="Oval 2" descr="Circle highlighting stats">
            <a:extLst>
              <a:ext uri="{FF2B5EF4-FFF2-40B4-BE49-F238E27FC236}">
                <a16:creationId xmlns:a16="http://schemas.microsoft.com/office/drawing/2014/main" id="{C2524456-2622-7A40-A543-9D5DC647462E}"/>
              </a:ext>
            </a:extLst>
          </p:cNvPr>
          <p:cNvSpPr>
            <a:spLocks noChangeArrowheads="1"/>
          </p:cNvSpPr>
          <p:nvPr/>
        </p:nvSpPr>
        <p:spPr bwMode="auto">
          <a:xfrm>
            <a:off x="3396162" y="1595197"/>
            <a:ext cx="2382212" cy="2324412"/>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4000" dirty="0">
              <a:ea typeface="ＭＳ Ｐゴシック" charset="-128"/>
            </a:endParaRPr>
          </a:p>
          <a:p>
            <a:pPr algn="ctr">
              <a:spcBef>
                <a:spcPct val="0"/>
              </a:spcBef>
              <a:buClrTx/>
              <a:buSzTx/>
              <a:buFontTx/>
              <a:buNone/>
            </a:pPr>
            <a:endParaRPr lang="en-US" altLang="en-US" sz="4000" dirty="0">
              <a:ea typeface="ＭＳ Ｐゴシック" charset="-128"/>
            </a:endParaRPr>
          </a:p>
          <a:p>
            <a:pPr algn="ctr">
              <a:spcBef>
                <a:spcPct val="0"/>
              </a:spcBef>
              <a:buClrTx/>
              <a:buSzTx/>
              <a:buFontTx/>
              <a:buNone/>
            </a:pPr>
            <a:r>
              <a:rPr lang="en-US" altLang="en-US" sz="4000" dirty="0">
                <a:ea typeface="ＭＳ Ｐゴシック" charset="-128"/>
              </a:rPr>
              <a:t>02</a:t>
            </a:r>
          </a:p>
          <a:p>
            <a:pPr algn="ctr">
              <a:spcBef>
                <a:spcPct val="0"/>
              </a:spcBef>
              <a:buClrTx/>
              <a:buSzTx/>
              <a:buNone/>
            </a:pPr>
            <a:r>
              <a:rPr lang="en-US" altLang="en-US" sz="1600" dirty="0">
                <a:ea typeface="ＭＳ Ｐゴシック" charset="-128"/>
              </a:rPr>
              <a:t>Manually Add Learners to Events</a:t>
            </a:r>
          </a:p>
          <a:p>
            <a:pPr algn="ctr">
              <a:spcBef>
                <a:spcPct val="0"/>
              </a:spcBef>
              <a:buClrTx/>
              <a:buSzTx/>
              <a:buFontTx/>
              <a:buNone/>
            </a:pPr>
            <a:endParaRPr lang="en-US" altLang="en-US" sz="4000" dirty="0">
              <a:ea typeface="ＭＳ Ｐゴシック" charset="-128"/>
            </a:endParaRPr>
          </a:p>
          <a:p>
            <a:pPr algn="ctr">
              <a:spcBef>
                <a:spcPct val="0"/>
              </a:spcBef>
              <a:buClrTx/>
              <a:buSzTx/>
              <a:buFontTx/>
              <a:buNone/>
            </a:pPr>
            <a:endParaRPr lang="en-US" altLang="en-US" sz="4000" dirty="0">
              <a:ea typeface="ＭＳ Ｐゴシック" charset="-128"/>
            </a:endParaRPr>
          </a:p>
        </p:txBody>
      </p:sp>
      <p:sp>
        <p:nvSpPr>
          <p:cNvPr id="9" name="Oval 4" descr="Circle highlighting stats">
            <a:extLst>
              <a:ext uri="{FF2B5EF4-FFF2-40B4-BE49-F238E27FC236}">
                <a16:creationId xmlns:a16="http://schemas.microsoft.com/office/drawing/2014/main" id="{231ADB9F-89B4-D942-BC51-7D2377D1397A}"/>
              </a:ext>
            </a:extLst>
          </p:cNvPr>
          <p:cNvSpPr>
            <a:spLocks noChangeArrowheads="1"/>
          </p:cNvSpPr>
          <p:nvPr/>
        </p:nvSpPr>
        <p:spPr bwMode="auto">
          <a:xfrm>
            <a:off x="2044476" y="3781460"/>
            <a:ext cx="2243120" cy="2324412"/>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4000" dirty="0">
              <a:ea typeface="ＭＳ Ｐゴシック" charset="-128"/>
            </a:endParaRPr>
          </a:p>
          <a:p>
            <a:pPr algn="ctr">
              <a:spcBef>
                <a:spcPct val="0"/>
              </a:spcBef>
              <a:buClrTx/>
              <a:buSzTx/>
              <a:buFontTx/>
              <a:buNone/>
            </a:pPr>
            <a:r>
              <a:rPr lang="en-US" altLang="en-US" sz="4000" dirty="0">
                <a:ea typeface="ＭＳ Ｐゴシック" charset="-128"/>
              </a:rPr>
              <a:t>04</a:t>
            </a:r>
          </a:p>
          <a:p>
            <a:pPr algn="ctr">
              <a:spcBef>
                <a:spcPct val="0"/>
              </a:spcBef>
              <a:buClrTx/>
              <a:buSzTx/>
              <a:buNone/>
            </a:pPr>
            <a:r>
              <a:rPr lang="en-US" altLang="en-US" sz="1600" dirty="0">
                <a:ea typeface="ＭＳ Ｐゴシック" charset="-128"/>
              </a:rPr>
              <a:t> Aggregate Evaluations  </a:t>
            </a:r>
          </a:p>
          <a:p>
            <a:pPr algn="ctr">
              <a:spcBef>
                <a:spcPct val="0"/>
              </a:spcBef>
              <a:buClrTx/>
              <a:buSzTx/>
              <a:buFontTx/>
              <a:buNone/>
            </a:pPr>
            <a:endParaRPr lang="en-US" altLang="en-US" sz="4000" dirty="0">
              <a:ea typeface="ＭＳ Ｐゴシック" charset="-128"/>
            </a:endParaRPr>
          </a:p>
        </p:txBody>
      </p:sp>
      <p:sp>
        <p:nvSpPr>
          <p:cNvPr id="3" name="Slide Number Placeholder">
            <a:extLst>
              <a:ext uri="{FF2B5EF4-FFF2-40B4-BE49-F238E27FC236}">
                <a16:creationId xmlns:a16="http://schemas.microsoft.com/office/drawing/2014/main" id="{0BCD6DF8-E6C3-6C41-8595-F68390E4A8DD}"/>
              </a:ext>
            </a:extLst>
          </p:cNvPr>
          <p:cNvSpPr>
            <a:spLocks noGrp="1"/>
          </p:cNvSpPr>
          <p:nvPr>
            <p:ph type="sldNum" sz="quarter" idx="11"/>
          </p:nvPr>
        </p:nvSpPr>
        <p:spPr/>
        <p:txBody>
          <a:bodyPr/>
          <a:lstStyle/>
          <a:p>
            <a:fld id="{E2CB33EA-91D6-F140-A440-0A130B2A34DE}" type="slidenum">
              <a:rPr lang="en-US" smtClean="0"/>
              <a:pPr/>
              <a:t>2</a:t>
            </a:fld>
            <a:endParaRPr lang="en-US" dirty="0"/>
          </a:p>
        </p:txBody>
      </p:sp>
      <p:sp>
        <p:nvSpPr>
          <p:cNvPr id="2" name="Date Placeholder">
            <a:extLst>
              <a:ext uri="{FF2B5EF4-FFF2-40B4-BE49-F238E27FC236}">
                <a16:creationId xmlns:a16="http://schemas.microsoft.com/office/drawing/2014/main" id="{50D4A5A9-9ED5-D645-99FD-317DA1801A7F}"/>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sp>
        <p:nvSpPr>
          <p:cNvPr id="10" name="Oval 4" descr="Circle highlighting stats">
            <a:extLst>
              <a:ext uri="{FF2B5EF4-FFF2-40B4-BE49-F238E27FC236}">
                <a16:creationId xmlns:a16="http://schemas.microsoft.com/office/drawing/2014/main" id="{C40C97FC-5DF4-46B1-BECB-39EFF872FC4F}"/>
              </a:ext>
            </a:extLst>
          </p:cNvPr>
          <p:cNvSpPr>
            <a:spLocks noChangeArrowheads="1"/>
          </p:cNvSpPr>
          <p:nvPr/>
        </p:nvSpPr>
        <p:spPr bwMode="auto">
          <a:xfrm>
            <a:off x="6113038" y="1595198"/>
            <a:ext cx="2382212" cy="2324411"/>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4000" dirty="0">
                <a:ea typeface="ＭＳ Ｐゴシック" charset="-128"/>
              </a:rPr>
              <a:t>03</a:t>
            </a:r>
          </a:p>
          <a:p>
            <a:pPr algn="ctr">
              <a:spcBef>
                <a:spcPct val="0"/>
              </a:spcBef>
              <a:buClrTx/>
              <a:buSzTx/>
              <a:buNone/>
            </a:pPr>
            <a:r>
              <a:rPr lang="en-US" altLang="en-US" sz="1600" dirty="0">
                <a:ea typeface="ＭＳ Ｐゴシック" charset="-128"/>
              </a:rPr>
              <a:t>Evaluation Forms</a:t>
            </a:r>
            <a:endParaRPr lang="en-US" altLang="en-US" sz="1400" dirty="0">
              <a:ea typeface="ＭＳ Ｐゴシック" charset="-128"/>
            </a:endParaRPr>
          </a:p>
        </p:txBody>
      </p:sp>
      <p:sp>
        <p:nvSpPr>
          <p:cNvPr id="11" name="Oval 4" descr="Circle highlighting stats">
            <a:extLst>
              <a:ext uri="{FF2B5EF4-FFF2-40B4-BE49-F238E27FC236}">
                <a16:creationId xmlns:a16="http://schemas.microsoft.com/office/drawing/2014/main" id="{0CFA046B-7E99-4DEB-8394-86A540112497}"/>
              </a:ext>
            </a:extLst>
          </p:cNvPr>
          <p:cNvSpPr>
            <a:spLocks noChangeArrowheads="1"/>
          </p:cNvSpPr>
          <p:nvPr/>
        </p:nvSpPr>
        <p:spPr bwMode="auto">
          <a:xfrm>
            <a:off x="4856405" y="3781461"/>
            <a:ext cx="2243120" cy="2324411"/>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4000" dirty="0">
                <a:ea typeface="ＭＳ Ｐゴシック" charset="-128"/>
              </a:rPr>
              <a:t>05</a:t>
            </a:r>
          </a:p>
          <a:p>
            <a:pPr algn="ctr">
              <a:spcBef>
                <a:spcPct val="0"/>
              </a:spcBef>
              <a:buClrTx/>
              <a:buSzTx/>
              <a:buNone/>
            </a:pPr>
            <a:r>
              <a:rPr lang="en-US" altLang="en-US" sz="1400" dirty="0">
                <a:ea typeface="ＭＳ Ｐゴシック" charset="-128"/>
              </a:rPr>
              <a:t>Attendance Reporting</a:t>
            </a:r>
          </a:p>
        </p:txBody>
      </p:sp>
    </p:spTree>
    <p:extLst>
      <p:ext uri="{BB962C8B-B14F-4D97-AF65-F5344CB8AC3E}">
        <p14:creationId xmlns:p14="http://schemas.microsoft.com/office/powerpoint/2010/main" val="3107119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a:xfrm>
            <a:off x="362949" y="423942"/>
            <a:ext cx="8781051" cy="387537"/>
          </a:xfrm>
        </p:spPr>
        <p:txBody>
          <a:bodyPr>
            <a:noAutofit/>
          </a:bodyPr>
          <a:lstStyle/>
          <a:p>
            <a:r>
              <a:rPr lang="en-US" b="1" dirty="0"/>
              <a:t>EVENT EVALUATION FORMS</a:t>
            </a: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a:xfrm>
            <a:off x="201614" y="1086449"/>
            <a:ext cx="2843038" cy="4481432"/>
          </a:xfrm>
        </p:spPr>
        <p:txBody>
          <a:bodyPr/>
          <a:lstStyle/>
          <a:p>
            <a:r>
              <a:rPr lang="en-US" b="1" dirty="0"/>
              <a:t>3 Event Evaluations</a:t>
            </a:r>
          </a:p>
          <a:p>
            <a:pPr marL="342900" indent="-342900">
              <a:buFont typeface="Arial" panose="020B0604020202020204" pitchFamily="34" charset="0"/>
              <a:buChar char="•"/>
            </a:pPr>
            <a:r>
              <a:rPr lang="en-US" sz="1800" dirty="0"/>
              <a:t>Journal Club</a:t>
            </a:r>
          </a:p>
          <a:p>
            <a:pPr marL="342900" indent="-342900">
              <a:buFont typeface="Arial" panose="020B0604020202020204" pitchFamily="34" charset="0"/>
              <a:buChar char="•"/>
            </a:pPr>
            <a:r>
              <a:rPr lang="en-US" sz="1800" dirty="0"/>
              <a:t>Lecture</a:t>
            </a:r>
          </a:p>
          <a:p>
            <a:pPr marL="342900" indent="-342900">
              <a:buFont typeface="Arial" panose="020B0604020202020204" pitchFamily="34" charset="0"/>
              <a:buChar char="•"/>
            </a:pPr>
            <a:r>
              <a:rPr lang="en-US" sz="1800" dirty="0"/>
              <a:t>Problem Based Learning</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All include teacher-based questions and event-based questions </a:t>
            </a:r>
          </a:p>
          <a:p>
            <a:pPr marL="342900" indent="-342900">
              <a:buFont typeface="Arial" panose="020B0604020202020204" pitchFamily="34" charset="0"/>
              <a:buChar char="•"/>
            </a:pPr>
            <a:r>
              <a:rPr lang="en-US" sz="1800" dirty="0"/>
              <a:t>3 common comment fields </a:t>
            </a:r>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20</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10" name="Content Placeholder 9">
            <a:extLst>
              <a:ext uri="{FF2B5EF4-FFF2-40B4-BE49-F238E27FC236}">
                <a16:creationId xmlns:a16="http://schemas.microsoft.com/office/drawing/2014/main" id="{BD3595E1-9F4F-47BE-9836-8F02FE126FC2}"/>
              </a:ext>
            </a:extLst>
          </p:cNvPr>
          <p:cNvPicPr>
            <a:picLocks noGrp="1" noChangeAspect="1"/>
          </p:cNvPicPr>
          <p:nvPr>
            <p:ph idx="1"/>
          </p:nvPr>
        </p:nvPicPr>
        <p:blipFill>
          <a:blip r:embed="rId3"/>
          <a:stretch>
            <a:fillRect/>
          </a:stretch>
        </p:blipFill>
        <p:spPr>
          <a:xfrm>
            <a:off x="3166330" y="969604"/>
            <a:ext cx="5857902" cy="4918791"/>
          </a:xfrm>
        </p:spPr>
      </p:pic>
    </p:spTree>
    <p:extLst>
      <p:ext uri="{BB962C8B-B14F-4D97-AF65-F5344CB8AC3E}">
        <p14:creationId xmlns:p14="http://schemas.microsoft.com/office/powerpoint/2010/main" val="229131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a:xfrm>
            <a:off x="362949" y="423942"/>
            <a:ext cx="8781051" cy="387537"/>
          </a:xfrm>
        </p:spPr>
        <p:txBody>
          <a:bodyPr>
            <a:noAutofit/>
          </a:bodyPr>
          <a:lstStyle/>
          <a:p>
            <a:r>
              <a:rPr lang="en-US" b="1" dirty="0"/>
              <a:t>EVENT EVALUATION FORMS</a:t>
            </a: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a:xfrm>
            <a:off x="201614" y="1558722"/>
            <a:ext cx="8540452" cy="1032525"/>
          </a:xfrm>
        </p:spPr>
        <p:txBody>
          <a:bodyPr/>
          <a:lstStyle/>
          <a:p>
            <a:pPr algn="ctr"/>
            <a:r>
              <a:rPr lang="en-US" b="1" dirty="0">
                <a:solidFill>
                  <a:srgbClr val="FF0000"/>
                </a:solidFill>
              </a:rPr>
              <a:t>*If there is no presenter entered into an event, </a:t>
            </a:r>
          </a:p>
          <a:p>
            <a:pPr algn="ctr"/>
            <a:r>
              <a:rPr lang="en-US" b="1" dirty="0">
                <a:solidFill>
                  <a:srgbClr val="FF0000"/>
                </a:solidFill>
              </a:rPr>
              <a:t>NO EVALUATIONS WILL GENERATE*</a:t>
            </a:r>
            <a:endParaRPr lang="en-US" dirty="0">
              <a:solidFill>
                <a:srgbClr val="FF0000"/>
              </a:solidFill>
            </a:endParaRPr>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21</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9" name="Content Placeholder 8">
            <a:extLst>
              <a:ext uri="{FF2B5EF4-FFF2-40B4-BE49-F238E27FC236}">
                <a16:creationId xmlns:a16="http://schemas.microsoft.com/office/drawing/2014/main" id="{D96900C1-4EA3-4C34-8F83-8B57CA2AC889}"/>
              </a:ext>
            </a:extLst>
          </p:cNvPr>
          <p:cNvPicPr>
            <a:picLocks noGrp="1" noChangeAspect="1"/>
          </p:cNvPicPr>
          <p:nvPr>
            <p:ph idx="1"/>
          </p:nvPr>
        </p:nvPicPr>
        <p:blipFill>
          <a:blip r:embed="rId3"/>
          <a:stretch>
            <a:fillRect/>
          </a:stretch>
        </p:blipFill>
        <p:spPr>
          <a:xfrm>
            <a:off x="1305855" y="2899278"/>
            <a:ext cx="6895238" cy="2400000"/>
          </a:xfrm>
        </p:spPr>
      </p:pic>
    </p:spTree>
    <p:extLst>
      <p:ext uri="{BB962C8B-B14F-4D97-AF65-F5344CB8AC3E}">
        <p14:creationId xmlns:p14="http://schemas.microsoft.com/office/powerpoint/2010/main" val="1745311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56F50787-04C5-8B46-8DF2-8D977133912F}"/>
              </a:ext>
            </a:extLst>
          </p:cNvPr>
          <p:cNvSpPr>
            <a:spLocks noGrp="1"/>
          </p:cNvSpPr>
          <p:nvPr>
            <p:ph type="title"/>
          </p:nvPr>
        </p:nvSpPr>
        <p:spPr>
          <a:xfrm>
            <a:off x="111272" y="814440"/>
            <a:ext cx="8781051" cy="655383"/>
          </a:xfrm>
        </p:spPr>
        <p:txBody>
          <a:bodyPr>
            <a:noAutofit/>
          </a:bodyPr>
          <a:lstStyle/>
          <a:p>
            <a:pPr algn="ctr"/>
            <a:r>
              <a:rPr lang="en-US" sz="4400" b="1" dirty="0"/>
              <a:t>AGENDA</a:t>
            </a:r>
            <a:endParaRPr lang="en-US" sz="3600" b="1" dirty="0"/>
          </a:p>
        </p:txBody>
      </p:sp>
      <p:sp>
        <p:nvSpPr>
          <p:cNvPr id="6" name="Oval 1" descr="Circle highlighting stats">
            <a:extLst>
              <a:ext uri="{FF2B5EF4-FFF2-40B4-BE49-F238E27FC236}">
                <a16:creationId xmlns:a16="http://schemas.microsoft.com/office/drawing/2014/main" id="{A1BF7E72-DB57-3A4C-A497-3E66B8D95F4B}"/>
              </a:ext>
            </a:extLst>
          </p:cNvPr>
          <p:cNvSpPr>
            <a:spLocks noChangeArrowheads="1"/>
          </p:cNvSpPr>
          <p:nvPr/>
        </p:nvSpPr>
        <p:spPr bwMode="auto">
          <a:xfrm>
            <a:off x="633483" y="1595197"/>
            <a:ext cx="2382212" cy="2324412"/>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4000" dirty="0">
                <a:ea typeface="ＭＳ Ｐゴシック" charset="-128"/>
              </a:rPr>
              <a:t>01</a:t>
            </a:r>
          </a:p>
          <a:p>
            <a:pPr algn="ctr">
              <a:spcBef>
                <a:spcPct val="0"/>
              </a:spcBef>
              <a:buClrTx/>
              <a:buSzTx/>
              <a:buFontTx/>
              <a:buNone/>
            </a:pPr>
            <a:r>
              <a:rPr lang="en-US" altLang="en-US" sz="1800" dirty="0">
                <a:ea typeface="ＭＳ Ｐゴシック" charset="-128"/>
              </a:rPr>
              <a:t>Event Templates/opt- Out Feature</a:t>
            </a:r>
          </a:p>
        </p:txBody>
      </p:sp>
      <p:sp>
        <p:nvSpPr>
          <p:cNvPr id="7" name="Oval 2" descr="Circle highlighting stats">
            <a:extLst>
              <a:ext uri="{FF2B5EF4-FFF2-40B4-BE49-F238E27FC236}">
                <a16:creationId xmlns:a16="http://schemas.microsoft.com/office/drawing/2014/main" id="{C2524456-2622-7A40-A543-9D5DC647462E}"/>
              </a:ext>
            </a:extLst>
          </p:cNvPr>
          <p:cNvSpPr>
            <a:spLocks noChangeArrowheads="1"/>
          </p:cNvSpPr>
          <p:nvPr/>
        </p:nvSpPr>
        <p:spPr bwMode="auto">
          <a:xfrm>
            <a:off x="3396162" y="1595197"/>
            <a:ext cx="2382212" cy="2324412"/>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4000" dirty="0">
              <a:ea typeface="ＭＳ Ｐゴシック" charset="-128"/>
            </a:endParaRPr>
          </a:p>
          <a:p>
            <a:pPr algn="ctr">
              <a:spcBef>
                <a:spcPct val="0"/>
              </a:spcBef>
              <a:buClrTx/>
              <a:buSzTx/>
              <a:buFontTx/>
              <a:buNone/>
            </a:pPr>
            <a:endParaRPr lang="en-US" altLang="en-US" sz="4000" dirty="0">
              <a:ea typeface="ＭＳ Ｐゴシック" charset="-128"/>
            </a:endParaRPr>
          </a:p>
          <a:p>
            <a:pPr algn="ctr">
              <a:spcBef>
                <a:spcPct val="0"/>
              </a:spcBef>
              <a:buClrTx/>
              <a:buSzTx/>
              <a:buFontTx/>
              <a:buNone/>
            </a:pPr>
            <a:r>
              <a:rPr lang="en-US" altLang="en-US" sz="4000" dirty="0">
                <a:ea typeface="ＭＳ Ｐゴシック" charset="-128"/>
              </a:rPr>
              <a:t>02</a:t>
            </a:r>
          </a:p>
          <a:p>
            <a:pPr algn="ctr">
              <a:spcBef>
                <a:spcPct val="0"/>
              </a:spcBef>
              <a:buClrTx/>
              <a:buSzTx/>
              <a:buNone/>
            </a:pPr>
            <a:r>
              <a:rPr lang="en-US" altLang="en-US" sz="1600" dirty="0">
                <a:ea typeface="ＭＳ Ｐゴシック" charset="-128"/>
              </a:rPr>
              <a:t>Manually Add Learners to Events</a:t>
            </a:r>
          </a:p>
          <a:p>
            <a:pPr algn="ctr">
              <a:spcBef>
                <a:spcPct val="0"/>
              </a:spcBef>
              <a:buClrTx/>
              <a:buSzTx/>
              <a:buFontTx/>
              <a:buNone/>
            </a:pPr>
            <a:endParaRPr lang="en-US" altLang="en-US" sz="4000" dirty="0">
              <a:ea typeface="ＭＳ Ｐゴシック" charset="-128"/>
            </a:endParaRPr>
          </a:p>
          <a:p>
            <a:pPr algn="ctr">
              <a:spcBef>
                <a:spcPct val="0"/>
              </a:spcBef>
              <a:buClrTx/>
              <a:buSzTx/>
              <a:buFontTx/>
              <a:buNone/>
            </a:pPr>
            <a:endParaRPr lang="en-US" altLang="en-US" sz="4000" dirty="0">
              <a:ea typeface="ＭＳ Ｐゴシック" charset="-128"/>
            </a:endParaRPr>
          </a:p>
        </p:txBody>
      </p:sp>
      <p:sp>
        <p:nvSpPr>
          <p:cNvPr id="9" name="Oval 4" descr="Circle highlighting stats">
            <a:extLst>
              <a:ext uri="{FF2B5EF4-FFF2-40B4-BE49-F238E27FC236}">
                <a16:creationId xmlns:a16="http://schemas.microsoft.com/office/drawing/2014/main" id="{231ADB9F-89B4-D942-BC51-7D2377D1397A}"/>
              </a:ext>
            </a:extLst>
          </p:cNvPr>
          <p:cNvSpPr>
            <a:spLocks noChangeArrowheads="1"/>
          </p:cNvSpPr>
          <p:nvPr/>
        </p:nvSpPr>
        <p:spPr bwMode="auto">
          <a:xfrm>
            <a:off x="2044476" y="3781460"/>
            <a:ext cx="2243120" cy="2324412"/>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4000" dirty="0">
              <a:solidFill>
                <a:srgbClr val="FF0000"/>
              </a:solidFill>
              <a:ea typeface="ＭＳ Ｐゴシック" charset="-128"/>
            </a:endParaRPr>
          </a:p>
          <a:p>
            <a:pPr algn="ctr">
              <a:spcBef>
                <a:spcPct val="0"/>
              </a:spcBef>
              <a:buClrTx/>
              <a:buSzTx/>
              <a:buFontTx/>
              <a:buNone/>
            </a:pPr>
            <a:r>
              <a:rPr lang="en-US" altLang="en-US" sz="4000" dirty="0">
                <a:solidFill>
                  <a:srgbClr val="FF0000"/>
                </a:solidFill>
                <a:ea typeface="ＭＳ Ｐゴシック" charset="-128"/>
              </a:rPr>
              <a:t>04</a:t>
            </a:r>
          </a:p>
          <a:p>
            <a:pPr algn="ctr">
              <a:spcBef>
                <a:spcPct val="0"/>
              </a:spcBef>
              <a:buClrTx/>
              <a:buSzTx/>
              <a:buNone/>
            </a:pPr>
            <a:r>
              <a:rPr lang="en-US" altLang="en-US" sz="1600" dirty="0">
                <a:solidFill>
                  <a:srgbClr val="FF0000"/>
                </a:solidFill>
                <a:ea typeface="ＭＳ Ｐゴシック" charset="-128"/>
              </a:rPr>
              <a:t> Aggregate Evaluations  </a:t>
            </a:r>
          </a:p>
          <a:p>
            <a:pPr algn="ctr">
              <a:spcBef>
                <a:spcPct val="0"/>
              </a:spcBef>
              <a:buClrTx/>
              <a:buSzTx/>
              <a:buFontTx/>
              <a:buNone/>
            </a:pPr>
            <a:endParaRPr lang="en-US" altLang="en-US" sz="4000" dirty="0">
              <a:ea typeface="ＭＳ Ｐゴシック" charset="-128"/>
            </a:endParaRPr>
          </a:p>
        </p:txBody>
      </p:sp>
      <p:sp>
        <p:nvSpPr>
          <p:cNvPr id="3" name="Slide Number Placeholder">
            <a:extLst>
              <a:ext uri="{FF2B5EF4-FFF2-40B4-BE49-F238E27FC236}">
                <a16:creationId xmlns:a16="http://schemas.microsoft.com/office/drawing/2014/main" id="{0BCD6DF8-E6C3-6C41-8595-F68390E4A8DD}"/>
              </a:ext>
            </a:extLst>
          </p:cNvPr>
          <p:cNvSpPr>
            <a:spLocks noGrp="1"/>
          </p:cNvSpPr>
          <p:nvPr>
            <p:ph type="sldNum" sz="quarter" idx="11"/>
          </p:nvPr>
        </p:nvSpPr>
        <p:spPr/>
        <p:txBody>
          <a:bodyPr/>
          <a:lstStyle/>
          <a:p>
            <a:fld id="{E2CB33EA-91D6-F140-A440-0A130B2A34DE}" type="slidenum">
              <a:rPr lang="en-US" smtClean="0"/>
              <a:pPr/>
              <a:t>22</a:t>
            </a:fld>
            <a:endParaRPr lang="en-US" dirty="0"/>
          </a:p>
        </p:txBody>
      </p:sp>
      <p:sp>
        <p:nvSpPr>
          <p:cNvPr id="2" name="Date Placeholder">
            <a:extLst>
              <a:ext uri="{FF2B5EF4-FFF2-40B4-BE49-F238E27FC236}">
                <a16:creationId xmlns:a16="http://schemas.microsoft.com/office/drawing/2014/main" id="{50D4A5A9-9ED5-D645-99FD-317DA1801A7F}"/>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sp>
        <p:nvSpPr>
          <p:cNvPr id="10" name="Oval 4" descr="Circle highlighting stats">
            <a:extLst>
              <a:ext uri="{FF2B5EF4-FFF2-40B4-BE49-F238E27FC236}">
                <a16:creationId xmlns:a16="http://schemas.microsoft.com/office/drawing/2014/main" id="{C40C97FC-5DF4-46B1-BECB-39EFF872FC4F}"/>
              </a:ext>
            </a:extLst>
          </p:cNvPr>
          <p:cNvSpPr>
            <a:spLocks noChangeArrowheads="1"/>
          </p:cNvSpPr>
          <p:nvPr/>
        </p:nvSpPr>
        <p:spPr bwMode="auto">
          <a:xfrm>
            <a:off x="6113038" y="1595198"/>
            <a:ext cx="2382212" cy="2324411"/>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4000" dirty="0">
                <a:ea typeface="ＭＳ Ｐゴシック" charset="-128"/>
              </a:rPr>
              <a:t>03</a:t>
            </a:r>
          </a:p>
          <a:p>
            <a:pPr algn="ctr">
              <a:spcBef>
                <a:spcPct val="0"/>
              </a:spcBef>
              <a:buClrTx/>
              <a:buSzTx/>
              <a:buNone/>
            </a:pPr>
            <a:r>
              <a:rPr lang="en-US" altLang="en-US" sz="1600" dirty="0">
                <a:ea typeface="ＭＳ Ｐゴシック" charset="-128"/>
              </a:rPr>
              <a:t>Evaluation Forms</a:t>
            </a:r>
            <a:endParaRPr lang="en-US" altLang="en-US" sz="1400" dirty="0">
              <a:ea typeface="ＭＳ Ｐゴシック" charset="-128"/>
            </a:endParaRPr>
          </a:p>
        </p:txBody>
      </p:sp>
      <p:sp>
        <p:nvSpPr>
          <p:cNvPr id="11" name="Oval 4" descr="Circle highlighting stats">
            <a:extLst>
              <a:ext uri="{FF2B5EF4-FFF2-40B4-BE49-F238E27FC236}">
                <a16:creationId xmlns:a16="http://schemas.microsoft.com/office/drawing/2014/main" id="{0CFA046B-7E99-4DEB-8394-86A540112497}"/>
              </a:ext>
            </a:extLst>
          </p:cNvPr>
          <p:cNvSpPr>
            <a:spLocks noChangeArrowheads="1"/>
          </p:cNvSpPr>
          <p:nvPr/>
        </p:nvSpPr>
        <p:spPr bwMode="auto">
          <a:xfrm>
            <a:off x="4856405" y="3781461"/>
            <a:ext cx="2243120" cy="2324411"/>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4000" dirty="0">
                <a:ea typeface="ＭＳ Ｐゴシック" charset="-128"/>
              </a:rPr>
              <a:t>05</a:t>
            </a:r>
          </a:p>
          <a:p>
            <a:pPr algn="ctr">
              <a:spcBef>
                <a:spcPct val="0"/>
              </a:spcBef>
              <a:buClrTx/>
              <a:buSzTx/>
              <a:buNone/>
            </a:pPr>
            <a:r>
              <a:rPr lang="en-US" altLang="en-US" sz="1400" dirty="0">
                <a:ea typeface="ＭＳ Ｐゴシック" charset="-128"/>
              </a:rPr>
              <a:t>Attendance Reporting</a:t>
            </a:r>
          </a:p>
        </p:txBody>
      </p:sp>
    </p:spTree>
    <p:extLst>
      <p:ext uri="{BB962C8B-B14F-4D97-AF65-F5344CB8AC3E}">
        <p14:creationId xmlns:p14="http://schemas.microsoft.com/office/powerpoint/2010/main" val="110277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a:xfrm>
            <a:off x="271953" y="415805"/>
            <a:ext cx="8781051" cy="387537"/>
          </a:xfrm>
        </p:spPr>
        <p:txBody>
          <a:bodyPr>
            <a:noAutofit/>
          </a:bodyPr>
          <a:lstStyle/>
          <a:p>
            <a:r>
              <a:rPr lang="en-US" b="1" dirty="0"/>
              <a:t>AGGREGATE EVENT EVALUATIONS</a:t>
            </a: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a:xfrm>
            <a:off x="301774" y="1042459"/>
            <a:ext cx="8540452" cy="4644908"/>
          </a:xfrm>
        </p:spPr>
        <p:txBody>
          <a:bodyPr/>
          <a:lstStyle/>
          <a:p>
            <a:pPr marL="342900" indent="-342900">
              <a:buFont typeface="Arial" panose="020B0604020202020204" pitchFamily="34" charset="0"/>
              <a:buChar char="•"/>
            </a:pPr>
            <a:r>
              <a:rPr lang="en-US" dirty="0"/>
              <a:t>OLAP reporting was used for event reporting up to December 2020. </a:t>
            </a:r>
          </a:p>
          <a:p>
            <a:pPr marL="342900" indent="-342900">
              <a:buFont typeface="Arial" panose="020B0604020202020204" pitchFamily="34" charset="0"/>
              <a:buChar char="•"/>
            </a:pPr>
            <a:r>
              <a:rPr lang="en-US" dirty="0"/>
              <a:t>Aggregate reporting is available in the Event Manager for all events taking place after January 1, 2021. </a:t>
            </a:r>
          </a:p>
          <a:p>
            <a:pPr marL="342900" indent="-342900">
              <a:buFont typeface="Arial" panose="020B0604020202020204" pitchFamily="34" charset="0"/>
              <a:buChar char="•"/>
            </a:pPr>
            <a:r>
              <a:rPr lang="en-US" dirty="0"/>
              <a:t>Aggregate reports are available </a:t>
            </a:r>
            <a:r>
              <a:rPr lang="en-US" b="1" dirty="0"/>
              <a:t>PER EVENT</a:t>
            </a:r>
          </a:p>
          <a:p>
            <a:pPr marL="342900" indent="-342900">
              <a:buFont typeface="Arial" panose="020B0604020202020204" pitchFamily="34" charset="0"/>
              <a:buChar char="•"/>
            </a:pPr>
            <a:r>
              <a:rPr lang="en-US" dirty="0"/>
              <a:t>The confidentiality minimum of 3 must be met for the aggregate to be available  </a:t>
            </a:r>
          </a:p>
          <a:p>
            <a:pPr marL="342900" indent="-342900">
              <a:buFont typeface="Arial" panose="020B0604020202020204" pitchFamily="34" charset="0"/>
              <a:buChar char="•"/>
            </a:pPr>
            <a:r>
              <a:rPr lang="en-US" dirty="0"/>
              <a:t>The aggregate report will become available once the event has expired </a:t>
            </a:r>
            <a:r>
              <a:rPr lang="en-US" i="1" dirty="0"/>
              <a:t>(event expiry = 14 days after the date of the event)</a:t>
            </a:r>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23</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spTree>
    <p:extLst>
      <p:ext uri="{BB962C8B-B14F-4D97-AF65-F5344CB8AC3E}">
        <p14:creationId xmlns:p14="http://schemas.microsoft.com/office/powerpoint/2010/main" val="4197076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a:xfrm>
            <a:off x="243181" y="423942"/>
            <a:ext cx="8781051" cy="387537"/>
          </a:xfrm>
        </p:spPr>
        <p:txBody>
          <a:bodyPr>
            <a:noAutofit/>
          </a:bodyPr>
          <a:lstStyle/>
          <a:p>
            <a:r>
              <a:rPr lang="en-US" b="1" dirty="0"/>
              <a:t>AGGREGATE EVENT EVALUATIONS</a:t>
            </a: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a:xfrm>
            <a:off x="512466" y="1086449"/>
            <a:ext cx="8186680" cy="953366"/>
          </a:xfrm>
        </p:spPr>
        <p:txBody>
          <a:bodyPr/>
          <a:lstStyle/>
          <a:p>
            <a:pPr marL="285750" indent="-285750">
              <a:buFont typeface="Arial" panose="020B0604020202020204" pitchFamily="34" charset="0"/>
              <a:buChar char="•"/>
            </a:pPr>
            <a:r>
              <a:rPr lang="en-US" sz="1800" dirty="0"/>
              <a:t>Click on the ‘Summary’ tab and select the magnifying glass beside the percentage completed:</a:t>
            </a:r>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24</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14" name="Content Placeholder 13">
            <a:extLst>
              <a:ext uri="{FF2B5EF4-FFF2-40B4-BE49-F238E27FC236}">
                <a16:creationId xmlns:a16="http://schemas.microsoft.com/office/drawing/2014/main" id="{732F9654-90F0-4E5A-8183-D5BE7E013071}"/>
              </a:ext>
            </a:extLst>
          </p:cNvPr>
          <p:cNvPicPr>
            <a:picLocks noGrp="1" noChangeAspect="1"/>
          </p:cNvPicPr>
          <p:nvPr>
            <p:ph idx="1"/>
          </p:nvPr>
        </p:nvPicPr>
        <p:blipFill>
          <a:blip r:embed="rId3"/>
          <a:stretch>
            <a:fillRect/>
          </a:stretch>
        </p:blipFill>
        <p:spPr>
          <a:xfrm>
            <a:off x="512466" y="2039815"/>
            <a:ext cx="7938198" cy="3598520"/>
          </a:xfrm>
        </p:spPr>
      </p:pic>
    </p:spTree>
    <p:extLst>
      <p:ext uri="{BB962C8B-B14F-4D97-AF65-F5344CB8AC3E}">
        <p14:creationId xmlns:p14="http://schemas.microsoft.com/office/powerpoint/2010/main" val="484661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a:xfrm>
            <a:off x="362949" y="423942"/>
            <a:ext cx="8781051" cy="387537"/>
          </a:xfrm>
        </p:spPr>
        <p:txBody>
          <a:bodyPr>
            <a:noAutofit/>
          </a:bodyPr>
          <a:lstStyle/>
          <a:p>
            <a:r>
              <a:rPr lang="en-US" b="1" dirty="0"/>
              <a:t>AGGREGATE EVENT EVALUATIONS</a:t>
            </a:r>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25</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8" name="Content Placeholder 7">
            <a:extLst>
              <a:ext uri="{FF2B5EF4-FFF2-40B4-BE49-F238E27FC236}">
                <a16:creationId xmlns:a16="http://schemas.microsoft.com/office/drawing/2014/main" id="{8CC8CB8E-E118-47DC-A9DE-24B38CFD7F3B}"/>
              </a:ext>
            </a:extLst>
          </p:cNvPr>
          <p:cNvPicPr>
            <a:picLocks noGrp="1" noChangeAspect="1"/>
          </p:cNvPicPr>
          <p:nvPr>
            <p:ph idx="1"/>
          </p:nvPr>
        </p:nvPicPr>
        <p:blipFill>
          <a:blip r:embed="rId3"/>
          <a:stretch>
            <a:fillRect/>
          </a:stretch>
        </p:blipFill>
        <p:spPr>
          <a:xfrm>
            <a:off x="1386445" y="961078"/>
            <a:ext cx="6371110" cy="4190441"/>
          </a:xfrm>
        </p:spPr>
      </p:pic>
      <p:pic>
        <p:nvPicPr>
          <p:cNvPr id="11" name="Picture 10">
            <a:extLst>
              <a:ext uri="{FF2B5EF4-FFF2-40B4-BE49-F238E27FC236}">
                <a16:creationId xmlns:a16="http://schemas.microsoft.com/office/drawing/2014/main" id="{890D28DA-993C-4C50-9A0E-447FD07FEF4B}"/>
              </a:ext>
            </a:extLst>
          </p:cNvPr>
          <p:cNvPicPr>
            <a:picLocks noChangeAspect="1"/>
          </p:cNvPicPr>
          <p:nvPr/>
        </p:nvPicPr>
        <p:blipFill>
          <a:blip r:embed="rId4"/>
          <a:stretch>
            <a:fillRect/>
          </a:stretch>
        </p:blipFill>
        <p:spPr>
          <a:xfrm>
            <a:off x="1531050" y="5191659"/>
            <a:ext cx="5699481" cy="1560124"/>
          </a:xfrm>
          <a:prstGeom prst="rect">
            <a:avLst/>
          </a:prstGeom>
        </p:spPr>
      </p:pic>
    </p:spTree>
    <p:extLst>
      <p:ext uri="{BB962C8B-B14F-4D97-AF65-F5344CB8AC3E}">
        <p14:creationId xmlns:p14="http://schemas.microsoft.com/office/powerpoint/2010/main" val="4079584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a:xfrm>
            <a:off x="362949" y="423942"/>
            <a:ext cx="8781051" cy="387537"/>
          </a:xfrm>
        </p:spPr>
        <p:txBody>
          <a:bodyPr>
            <a:noAutofit/>
          </a:bodyPr>
          <a:lstStyle/>
          <a:p>
            <a:r>
              <a:rPr lang="en-US" b="1" dirty="0"/>
              <a:t>AGGREGATE EVENT EVALUATIONS</a:t>
            </a:r>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26</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10" name="Content Placeholder 9">
            <a:extLst>
              <a:ext uri="{FF2B5EF4-FFF2-40B4-BE49-F238E27FC236}">
                <a16:creationId xmlns:a16="http://schemas.microsoft.com/office/drawing/2014/main" id="{D28959A9-1CBE-4814-BE2A-8AD5B1DFBB68}"/>
              </a:ext>
            </a:extLst>
          </p:cNvPr>
          <p:cNvPicPr>
            <a:picLocks noGrp="1" noChangeAspect="1"/>
          </p:cNvPicPr>
          <p:nvPr>
            <p:ph idx="1"/>
          </p:nvPr>
        </p:nvPicPr>
        <p:blipFill>
          <a:blip r:embed="rId3"/>
          <a:stretch>
            <a:fillRect/>
          </a:stretch>
        </p:blipFill>
        <p:spPr>
          <a:xfrm>
            <a:off x="698579" y="811479"/>
            <a:ext cx="7746842" cy="5305841"/>
          </a:xfrm>
        </p:spPr>
      </p:pic>
    </p:spTree>
    <p:extLst>
      <p:ext uri="{BB962C8B-B14F-4D97-AF65-F5344CB8AC3E}">
        <p14:creationId xmlns:p14="http://schemas.microsoft.com/office/powerpoint/2010/main" val="712222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56F50787-04C5-8B46-8DF2-8D977133912F}"/>
              </a:ext>
            </a:extLst>
          </p:cNvPr>
          <p:cNvSpPr>
            <a:spLocks noGrp="1"/>
          </p:cNvSpPr>
          <p:nvPr>
            <p:ph type="title"/>
          </p:nvPr>
        </p:nvSpPr>
        <p:spPr>
          <a:xfrm>
            <a:off x="111272" y="814440"/>
            <a:ext cx="8781051" cy="655383"/>
          </a:xfrm>
        </p:spPr>
        <p:txBody>
          <a:bodyPr>
            <a:noAutofit/>
          </a:bodyPr>
          <a:lstStyle/>
          <a:p>
            <a:pPr algn="ctr"/>
            <a:r>
              <a:rPr lang="en-US" sz="4400" b="1" dirty="0"/>
              <a:t>AGENDA</a:t>
            </a:r>
            <a:endParaRPr lang="en-US" sz="3600" b="1" dirty="0"/>
          </a:p>
        </p:txBody>
      </p:sp>
      <p:sp>
        <p:nvSpPr>
          <p:cNvPr id="6" name="Oval 1" descr="Circle highlighting stats">
            <a:extLst>
              <a:ext uri="{FF2B5EF4-FFF2-40B4-BE49-F238E27FC236}">
                <a16:creationId xmlns:a16="http://schemas.microsoft.com/office/drawing/2014/main" id="{A1BF7E72-DB57-3A4C-A497-3E66B8D95F4B}"/>
              </a:ext>
            </a:extLst>
          </p:cNvPr>
          <p:cNvSpPr>
            <a:spLocks noChangeArrowheads="1"/>
          </p:cNvSpPr>
          <p:nvPr/>
        </p:nvSpPr>
        <p:spPr bwMode="auto">
          <a:xfrm>
            <a:off x="633483" y="1595197"/>
            <a:ext cx="2382212" cy="2324412"/>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4000" dirty="0">
                <a:ea typeface="ＭＳ Ｐゴシック" charset="-128"/>
              </a:rPr>
              <a:t>01</a:t>
            </a:r>
          </a:p>
          <a:p>
            <a:pPr algn="ctr">
              <a:spcBef>
                <a:spcPct val="0"/>
              </a:spcBef>
              <a:buClrTx/>
              <a:buSzTx/>
              <a:buFontTx/>
              <a:buNone/>
            </a:pPr>
            <a:r>
              <a:rPr lang="en-US" altLang="en-US" sz="1800" dirty="0">
                <a:ea typeface="ＭＳ Ｐゴシック" charset="-128"/>
              </a:rPr>
              <a:t>Event Templates/opt- Out Feature</a:t>
            </a:r>
          </a:p>
        </p:txBody>
      </p:sp>
      <p:sp>
        <p:nvSpPr>
          <p:cNvPr id="7" name="Oval 2" descr="Circle highlighting stats">
            <a:extLst>
              <a:ext uri="{FF2B5EF4-FFF2-40B4-BE49-F238E27FC236}">
                <a16:creationId xmlns:a16="http://schemas.microsoft.com/office/drawing/2014/main" id="{C2524456-2622-7A40-A543-9D5DC647462E}"/>
              </a:ext>
            </a:extLst>
          </p:cNvPr>
          <p:cNvSpPr>
            <a:spLocks noChangeArrowheads="1"/>
          </p:cNvSpPr>
          <p:nvPr/>
        </p:nvSpPr>
        <p:spPr bwMode="auto">
          <a:xfrm>
            <a:off x="3396162" y="1595197"/>
            <a:ext cx="2382212" cy="2324412"/>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4000" dirty="0">
              <a:ea typeface="ＭＳ Ｐゴシック" charset="-128"/>
            </a:endParaRPr>
          </a:p>
          <a:p>
            <a:pPr algn="ctr">
              <a:spcBef>
                <a:spcPct val="0"/>
              </a:spcBef>
              <a:buClrTx/>
              <a:buSzTx/>
              <a:buFontTx/>
              <a:buNone/>
            </a:pPr>
            <a:endParaRPr lang="en-US" altLang="en-US" sz="4000" dirty="0">
              <a:ea typeface="ＭＳ Ｐゴシック" charset="-128"/>
            </a:endParaRPr>
          </a:p>
          <a:p>
            <a:pPr algn="ctr">
              <a:spcBef>
                <a:spcPct val="0"/>
              </a:spcBef>
              <a:buClrTx/>
              <a:buSzTx/>
              <a:buFontTx/>
              <a:buNone/>
            </a:pPr>
            <a:r>
              <a:rPr lang="en-US" altLang="en-US" sz="4000" dirty="0">
                <a:ea typeface="ＭＳ Ｐゴシック" charset="-128"/>
              </a:rPr>
              <a:t>02</a:t>
            </a:r>
          </a:p>
          <a:p>
            <a:pPr algn="ctr">
              <a:spcBef>
                <a:spcPct val="0"/>
              </a:spcBef>
              <a:buClrTx/>
              <a:buSzTx/>
              <a:buNone/>
            </a:pPr>
            <a:r>
              <a:rPr lang="en-US" altLang="en-US" sz="1600" dirty="0">
                <a:ea typeface="ＭＳ Ｐゴシック" charset="-128"/>
              </a:rPr>
              <a:t>Manually Add Learners to Events</a:t>
            </a:r>
          </a:p>
          <a:p>
            <a:pPr algn="ctr">
              <a:spcBef>
                <a:spcPct val="0"/>
              </a:spcBef>
              <a:buClrTx/>
              <a:buSzTx/>
              <a:buFontTx/>
              <a:buNone/>
            </a:pPr>
            <a:endParaRPr lang="en-US" altLang="en-US" sz="4000" dirty="0">
              <a:ea typeface="ＭＳ Ｐゴシック" charset="-128"/>
            </a:endParaRPr>
          </a:p>
          <a:p>
            <a:pPr algn="ctr">
              <a:spcBef>
                <a:spcPct val="0"/>
              </a:spcBef>
              <a:buClrTx/>
              <a:buSzTx/>
              <a:buFontTx/>
              <a:buNone/>
            </a:pPr>
            <a:endParaRPr lang="en-US" altLang="en-US" sz="4000" dirty="0">
              <a:ea typeface="ＭＳ Ｐゴシック" charset="-128"/>
            </a:endParaRPr>
          </a:p>
        </p:txBody>
      </p:sp>
      <p:sp>
        <p:nvSpPr>
          <p:cNvPr id="9" name="Oval 4" descr="Circle highlighting stats">
            <a:extLst>
              <a:ext uri="{FF2B5EF4-FFF2-40B4-BE49-F238E27FC236}">
                <a16:creationId xmlns:a16="http://schemas.microsoft.com/office/drawing/2014/main" id="{231ADB9F-89B4-D942-BC51-7D2377D1397A}"/>
              </a:ext>
            </a:extLst>
          </p:cNvPr>
          <p:cNvSpPr>
            <a:spLocks noChangeArrowheads="1"/>
          </p:cNvSpPr>
          <p:nvPr/>
        </p:nvSpPr>
        <p:spPr bwMode="auto">
          <a:xfrm>
            <a:off x="2044476" y="3781460"/>
            <a:ext cx="2243120" cy="2324412"/>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4000" dirty="0">
              <a:solidFill>
                <a:srgbClr val="FF0000"/>
              </a:solidFill>
              <a:ea typeface="ＭＳ Ｐゴシック" charset="-128"/>
            </a:endParaRPr>
          </a:p>
          <a:p>
            <a:pPr algn="ctr">
              <a:spcBef>
                <a:spcPct val="0"/>
              </a:spcBef>
              <a:buClrTx/>
              <a:buSzTx/>
              <a:buFontTx/>
              <a:buNone/>
            </a:pPr>
            <a:r>
              <a:rPr lang="en-US" altLang="en-US" sz="4000" dirty="0">
                <a:ea typeface="ＭＳ Ｐゴシック" charset="-128"/>
              </a:rPr>
              <a:t>04</a:t>
            </a:r>
          </a:p>
          <a:p>
            <a:pPr algn="ctr">
              <a:spcBef>
                <a:spcPct val="0"/>
              </a:spcBef>
              <a:buClrTx/>
              <a:buSzTx/>
              <a:buNone/>
            </a:pPr>
            <a:r>
              <a:rPr lang="en-US" altLang="en-US" sz="1600" dirty="0">
                <a:ea typeface="ＭＳ Ｐゴシック" charset="-128"/>
              </a:rPr>
              <a:t> Aggregate Evaluations  </a:t>
            </a:r>
          </a:p>
          <a:p>
            <a:pPr algn="ctr">
              <a:spcBef>
                <a:spcPct val="0"/>
              </a:spcBef>
              <a:buClrTx/>
              <a:buSzTx/>
              <a:buFontTx/>
              <a:buNone/>
            </a:pPr>
            <a:endParaRPr lang="en-US" altLang="en-US" sz="4000" dirty="0">
              <a:ea typeface="ＭＳ Ｐゴシック" charset="-128"/>
            </a:endParaRPr>
          </a:p>
        </p:txBody>
      </p:sp>
      <p:sp>
        <p:nvSpPr>
          <p:cNvPr id="3" name="Slide Number Placeholder">
            <a:extLst>
              <a:ext uri="{FF2B5EF4-FFF2-40B4-BE49-F238E27FC236}">
                <a16:creationId xmlns:a16="http://schemas.microsoft.com/office/drawing/2014/main" id="{0BCD6DF8-E6C3-6C41-8595-F68390E4A8DD}"/>
              </a:ext>
            </a:extLst>
          </p:cNvPr>
          <p:cNvSpPr>
            <a:spLocks noGrp="1"/>
          </p:cNvSpPr>
          <p:nvPr>
            <p:ph type="sldNum" sz="quarter" idx="11"/>
          </p:nvPr>
        </p:nvSpPr>
        <p:spPr/>
        <p:txBody>
          <a:bodyPr/>
          <a:lstStyle/>
          <a:p>
            <a:fld id="{E2CB33EA-91D6-F140-A440-0A130B2A34DE}" type="slidenum">
              <a:rPr lang="en-US" smtClean="0"/>
              <a:pPr/>
              <a:t>27</a:t>
            </a:fld>
            <a:endParaRPr lang="en-US" dirty="0"/>
          </a:p>
        </p:txBody>
      </p:sp>
      <p:sp>
        <p:nvSpPr>
          <p:cNvPr id="2" name="Date Placeholder">
            <a:extLst>
              <a:ext uri="{FF2B5EF4-FFF2-40B4-BE49-F238E27FC236}">
                <a16:creationId xmlns:a16="http://schemas.microsoft.com/office/drawing/2014/main" id="{50D4A5A9-9ED5-D645-99FD-317DA1801A7F}"/>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sp>
        <p:nvSpPr>
          <p:cNvPr id="10" name="Oval 4" descr="Circle highlighting stats">
            <a:extLst>
              <a:ext uri="{FF2B5EF4-FFF2-40B4-BE49-F238E27FC236}">
                <a16:creationId xmlns:a16="http://schemas.microsoft.com/office/drawing/2014/main" id="{C40C97FC-5DF4-46B1-BECB-39EFF872FC4F}"/>
              </a:ext>
            </a:extLst>
          </p:cNvPr>
          <p:cNvSpPr>
            <a:spLocks noChangeArrowheads="1"/>
          </p:cNvSpPr>
          <p:nvPr/>
        </p:nvSpPr>
        <p:spPr bwMode="auto">
          <a:xfrm>
            <a:off x="6113038" y="1595198"/>
            <a:ext cx="2382212" cy="2324411"/>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4000" dirty="0">
                <a:ea typeface="ＭＳ Ｐゴシック" charset="-128"/>
              </a:rPr>
              <a:t>03</a:t>
            </a:r>
          </a:p>
          <a:p>
            <a:pPr algn="ctr">
              <a:spcBef>
                <a:spcPct val="0"/>
              </a:spcBef>
              <a:buClrTx/>
              <a:buSzTx/>
              <a:buNone/>
            </a:pPr>
            <a:r>
              <a:rPr lang="en-US" altLang="en-US" sz="1600" dirty="0">
                <a:ea typeface="ＭＳ Ｐゴシック" charset="-128"/>
              </a:rPr>
              <a:t>Evaluation Forms</a:t>
            </a:r>
            <a:endParaRPr lang="en-US" altLang="en-US" sz="1400" dirty="0">
              <a:ea typeface="ＭＳ Ｐゴシック" charset="-128"/>
            </a:endParaRPr>
          </a:p>
        </p:txBody>
      </p:sp>
      <p:sp>
        <p:nvSpPr>
          <p:cNvPr id="11" name="Oval 4" descr="Circle highlighting stats">
            <a:extLst>
              <a:ext uri="{FF2B5EF4-FFF2-40B4-BE49-F238E27FC236}">
                <a16:creationId xmlns:a16="http://schemas.microsoft.com/office/drawing/2014/main" id="{0CFA046B-7E99-4DEB-8394-86A540112497}"/>
              </a:ext>
            </a:extLst>
          </p:cNvPr>
          <p:cNvSpPr>
            <a:spLocks noChangeArrowheads="1"/>
          </p:cNvSpPr>
          <p:nvPr/>
        </p:nvSpPr>
        <p:spPr bwMode="auto">
          <a:xfrm>
            <a:off x="4856405" y="3781461"/>
            <a:ext cx="2243120" cy="2324411"/>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4000" dirty="0">
                <a:solidFill>
                  <a:srgbClr val="FF0000"/>
                </a:solidFill>
                <a:ea typeface="ＭＳ Ｐゴシック" charset="-128"/>
              </a:rPr>
              <a:t>05</a:t>
            </a:r>
          </a:p>
          <a:p>
            <a:pPr algn="ctr">
              <a:spcBef>
                <a:spcPct val="0"/>
              </a:spcBef>
              <a:buClrTx/>
              <a:buSzTx/>
              <a:buNone/>
            </a:pPr>
            <a:r>
              <a:rPr lang="en-US" altLang="en-US" sz="1400" dirty="0">
                <a:solidFill>
                  <a:srgbClr val="FF0000"/>
                </a:solidFill>
                <a:ea typeface="ＭＳ Ｐゴシック" charset="-128"/>
              </a:rPr>
              <a:t>Attendance Reporting</a:t>
            </a:r>
          </a:p>
        </p:txBody>
      </p:sp>
    </p:spTree>
    <p:extLst>
      <p:ext uri="{BB962C8B-B14F-4D97-AF65-F5344CB8AC3E}">
        <p14:creationId xmlns:p14="http://schemas.microsoft.com/office/powerpoint/2010/main" val="1457513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a:xfrm>
            <a:off x="243181" y="423942"/>
            <a:ext cx="8781051" cy="387537"/>
          </a:xfrm>
        </p:spPr>
        <p:txBody>
          <a:bodyPr>
            <a:noAutofit/>
          </a:bodyPr>
          <a:lstStyle/>
          <a:p>
            <a:r>
              <a:rPr lang="en-US" b="1" dirty="0"/>
              <a:t>EVENT ATTENDANCE REPORTING</a:t>
            </a: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a:xfrm>
            <a:off x="512466" y="1086449"/>
            <a:ext cx="8186680" cy="953366"/>
          </a:xfrm>
        </p:spPr>
        <p:txBody>
          <a:bodyPr/>
          <a:lstStyle/>
          <a:p>
            <a:pPr marL="285750" indent="-285750">
              <a:buFont typeface="Arial" panose="020B0604020202020204" pitchFamily="34" charset="0"/>
              <a:buChar char="•"/>
            </a:pPr>
            <a:r>
              <a:rPr lang="en-US" sz="1800" dirty="0"/>
              <a:t>Attendance reporting can now be pulled through MedSIS</a:t>
            </a:r>
          </a:p>
          <a:p>
            <a:pPr marL="285750" indent="-285750">
              <a:buFont typeface="Arial" panose="020B0604020202020204" pitchFamily="34" charset="0"/>
              <a:buChar char="•"/>
            </a:pPr>
            <a:r>
              <a:rPr lang="en-US" sz="1800" dirty="0"/>
              <a:t>There is a new button on the left-hand side called “Exports” </a:t>
            </a:r>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28</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9" name="Content Placeholder 8">
            <a:extLst>
              <a:ext uri="{FF2B5EF4-FFF2-40B4-BE49-F238E27FC236}">
                <a16:creationId xmlns:a16="http://schemas.microsoft.com/office/drawing/2014/main" id="{EB3A9F4D-5FC9-451E-BB87-64BFFAEE30C1}"/>
              </a:ext>
            </a:extLst>
          </p:cNvPr>
          <p:cNvPicPr>
            <a:picLocks noGrp="1" noChangeAspect="1"/>
          </p:cNvPicPr>
          <p:nvPr>
            <p:ph idx="1"/>
          </p:nvPr>
        </p:nvPicPr>
        <p:blipFill>
          <a:blip r:embed="rId3"/>
          <a:stretch>
            <a:fillRect/>
          </a:stretch>
        </p:blipFill>
        <p:spPr>
          <a:xfrm>
            <a:off x="3001233" y="2362722"/>
            <a:ext cx="2676085" cy="2755461"/>
          </a:xfrm>
        </p:spPr>
      </p:pic>
    </p:spTree>
    <p:extLst>
      <p:ext uri="{BB962C8B-B14F-4D97-AF65-F5344CB8AC3E}">
        <p14:creationId xmlns:p14="http://schemas.microsoft.com/office/powerpoint/2010/main" val="2222337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a:xfrm>
            <a:off x="243181" y="423942"/>
            <a:ext cx="8781051" cy="387537"/>
          </a:xfrm>
        </p:spPr>
        <p:txBody>
          <a:bodyPr>
            <a:noAutofit/>
          </a:bodyPr>
          <a:lstStyle/>
          <a:p>
            <a:r>
              <a:rPr lang="en-US" b="1" dirty="0"/>
              <a:t>EVENT ATTENDANCE REPORTING</a:t>
            </a: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a:xfrm>
            <a:off x="512466" y="1086448"/>
            <a:ext cx="8186680" cy="1546219"/>
          </a:xfrm>
        </p:spPr>
        <p:txBody>
          <a:bodyPr/>
          <a:lstStyle/>
          <a:p>
            <a:pPr marL="285750" indent="-285750">
              <a:buFont typeface="Arial" panose="020B0604020202020204" pitchFamily="34" charset="0"/>
              <a:buChar char="•"/>
            </a:pPr>
            <a:r>
              <a:rPr lang="en-US" sz="1800" dirty="0"/>
              <a:t>There currently is no restriction on security roles, so you will see exports all programs. </a:t>
            </a:r>
          </a:p>
          <a:p>
            <a:pPr marL="285750" indent="-285750">
              <a:buFont typeface="Arial" panose="020B0604020202020204" pitchFamily="34" charset="0"/>
              <a:buChar char="•"/>
            </a:pPr>
            <a:r>
              <a:rPr lang="en-US" sz="1800" dirty="0">
                <a:solidFill>
                  <a:srgbClr val="FF0000"/>
                </a:solidFill>
              </a:rPr>
              <a:t>If you would like an attendance report created for your program, please submit a JIRA ticket </a:t>
            </a:r>
          </a:p>
          <a:p>
            <a:pPr marL="285750" indent="-285750">
              <a:buFont typeface="Arial" panose="020B0604020202020204" pitchFamily="34" charset="0"/>
              <a:buChar char="•"/>
            </a:pPr>
            <a:endParaRPr lang="en-US" sz="1800" dirty="0"/>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29</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15" name="Content Placeholder 14">
            <a:extLst>
              <a:ext uri="{FF2B5EF4-FFF2-40B4-BE49-F238E27FC236}">
                <a16:creationId xmlns:a16="http://schemas.microsoft.com/office/drawing/2014/main" id="{15E9F171-3949-4712-85A4-98AF43191D8F}"/>
              </a:ext>
            </a:extLst>
          </p:cNvPr>
          <p:cNvPicPr>
            <a:picLocks noGrp="1" noChangeAspect="1"/>
          </p:cNvPicPr>
          <p:nvPr>
            <p:ph idx="1"/>
          </p:nvPr>
        </p:nvPicPr>
        <p:blipFill>
          <a:blip r:embed="rId3"/>
          <a:stretch>
            <a:fillRect/>
          </a:stretch>
        </p:blipFill>
        <p:spPr>
          <a:xfrm>
            <a:off x="2622620" y="2771883"/>
            <a:ext cx="5578987" cy="3258524"/>
          </a:xfrm>
          <a:prstGeom prst="rect">
            <a:avLst/>
          </a:prstGeom>
        </p:spPr>
      </p:pic>
    </p:spTree>
    <p:extLst>
      <p:ext uri="{BB962C8B-B14F-4D97-AF65-F5344CB8AC3E}">
        <p14:creationId xmlns:p14="http://schemas.microsoft.com/office/powerpoint/2010/main" val="377071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966A7C92-F401-FB45-AEC7-220E44D2C53E}"/>
              </a:ext>
            </a:extLst>
          </p:cNvPr>
          <p:cNvSpPr>
            <a:spLocks noGrp="1"/>
          </p:cNvSpPr>
          <p:nvPr>
            <p:ph type="title"/>
          </p:nvPr>
        </p:nvSpPr>
        <p:spPr>
          <a:xfrm>
            <a:off x="200894" y="146356"/>
            <a:ext cx="8781051" cy="655383"/>
          </a:xfrm>
        </p:spPr>
        <p:txBody>
          <a:bodyPr>
            <a:normAutofit/>
          </a:bodyPr>
          <a:lstStyle/>
          <a:p>
            <a:r>
              <a:rPr lang="en-US" sz="2800" b="1" dirty="0"/>
              <a:t>EVENT TEMPLATES</a:t>
            </a:r>
          </a:p>
        </p:txBody>
      </p:sp>
      <p:sp>
        <p:nvSpPr>
          <p:cNvPr id="7" name="Subtitle Placeholder">
            <a:extLst>
              <a:ext uri="{FF2B5EF4-FFF2-40B4-BE49-F238E27FC236}">
                <a16:creationId xmlns:a16="http://schemas.microsoft.com/office/drawing/2014/main" id="{2340EE59-2EC0-5645-9670-8C36788E5B01}"/>
              </a:ext>
            </a:extLst>
          </p:cNvPr>
          <p:cNvSpPr>
            <a:spLocks noGrp="1"/>
          </p:cNvSpPr>
          <p:nvPr>
            <p:ph type="body" sz="quarter" idx="12"/>
          </p:nvPr>
        </p:nvSpPr>
        <p:spPr>
          <a:xfrm>
            <a:off x="200894" y="976612"/>
            <a:ext cx="3942654" cy="4851431"/>
          </a:xfrm>
        </p:spPr>
        <p:txBody>
          <a:bodyPr/>
          <a:lstStyle/>
          <a:p>
            <a:pPr marL="342900" indent="-342900">
              <a:buFont typeface="Arial" panose="020B0604020202020204" pitchFamily="34" charset="0"/>
              <a:buChar char="•"/>
            </a:pPr>
            <a:r>
              <a:rPr lang="en-US" dirty="0"/>
              <a:t>There are 4 evaluation templates available: </a:t>
            </a:r>
          </a:p>
          <a:p>
            <a:pPr marL="800089" lvl="1" indent="-342900">
              <a:buFont typeface="Arial" panose="020B0604020202020204" pitchFamily="34" charset="0"/>
              <a:buChar char="•"/>
            </a:pPr>
            <a:r>
              <a:rPr lang="en-US" dirty="0"/>
              <a:t>1. Case Based Learning/Problem Based Learning </a:t>
            </a:r>
          </a:p>
          <a:p>
            <a:pPr marL="800089" lvl="1" indent="-342900">
              <a:buFont typeface="Arial" panose="020B0604020202020204" pitchFamily="34" charset="0"/>
              <a:buChar char="•"/>
            </a:pPr>
            <a:r>
              <a:rPr lang="en-US" dirty="0"/>
              <a:t>2. Journal Club</a:t>
            </a:r>
          </a:p>
          <a:p>
            <a:pPr marL="800089" lvl="1" indent="-342900">
              <a:buFont typeface="Arial" panose="020B0604020202020204" pitchFamily="34" charset="0"/>
              <a:buChar char="•"/>
            </a:pPr>
            <a:r>
              <a:rPr lang="en-US" dirty="0"/>
              <a:t>3. Lecture</a:t>
            </a:r>
          </a:p>
          <a:p>
            <a:pPr marL="800089" lvl="1" indent="-342900">
              <a:buFont typeface="Arial" panose="020B0604020202020204" pitchFamily="34" charset="0"/>
              <a:buChar char="•"/>
            </a:pPr>
            <a:r>
              <a:rPr lang="en-US" dirty="0"/>
              <a:t>4. No Evaluations </a:t>
            </a:r>
          </a:p>
          <a:p>
            <a:pPr lvl="1"/>
            <a:endParaRPr lang="en-US" dirty="0"/>
          </a:p>
          <a:p>
            <a:pPr marL="342900" indent="-342900">
              <a:buFont typeface="Arial" panose="020B0604020202020204" pitchFamily="34" charset="0"/>
              <a:buChar char="•"/>
            </a:pPr>
            <a:r>
              <a:rPr lang="en-US" dirty="0"/>
              <a:t>To add a new template, hover over the template name and click the ‘+’ key</a:t>
            </a:r>
          </a:p>
        </p:txBody>
      </p:sp>
      <p:sp>
        <p:nvSpPr>
          <p:cNvPr id="5" name="Slide Number">
            <a:extLst>
              <a:ext uri="{FF2B5EF4-FFF2-40B4-BE49-F238E27FC236}">
                <a16:creationId xmlns:a16="http://schemas.microsoft.com/office/drawing/2014/main" id="{71516490-9B39-2C4C-8687-F7EDEC1B9A25}"/>
              </a:ext>
            </a:extLst>
          </p:cNvPr>
          <p:cNvSpPr>
            <a:spLocks noGrp="1"/>
          </p:cNvSpPr>
          <p:nvPr>
            <p:ph type="sldNum" sz="quarter" idx="11"/>
          </p:nvPr>
        </p:nvSpPr>
        <p:spPr/>
        <p:txBody>
          <a:bodyPr/>
          <a:lstStyle/>
          <a:p>
            <a:fld id="{E2CB33EA-91D6-F140-A440-0A130B2A34DE}" type="slidenum">
              <a:rPr lang="en-US" smtClean="0"/>
              <a:pPr/>
              <a:t>3</a:t>
            </a:fld>
            <a:endParaRPr lang="en-US" dirty="0"/>
          </a:p>
        </p:txBody>
      </p:sp>
      <p:sp>
        <p:nvSpPr>
          <p:cNvPr id="4" name="Date">
            <a:extLst>
              <a:ext uri="{FF2B5EF4-FFF2-40B4-BE49-F238E27FC236}">
                <a16:creationId xmlns:a16="http://schemas.microsoft.com/office/drawing/2014/main" id="{7FECEB32-002C-704B-95D9-F304E6D4A476}"/>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10" name="Content Placeholder 9">
            <a:extLst>
              <a:ext uri="{FF2B5EF4-FFF2-40B4-BE49-F238E27FC236}">
                <a16:creationId xmlns:a16="http://schemas.microsoft.com/office/drawing/2014/main" id="{0F2033F1-3701-4DA3-B3DB-72FBDA097D22}"/>
              </a:ext>
            </a:extLst>
          </p:cNvPr>
          <p:cNvPicPr>
            <a:picLocks noGrp="1" noChangeAspect="1"/>
          </p:cNvPicPr>
          <p:nvPr>
            <p:ph sz="half" idx="1"/>
          </p:nvPr>
        </p:nvPicPr>
        <p:blipFill>
          <a:blip r:embed="rId3"/>
          <a:stretch>
            <a:fillRect/>
          </a:stretch>
        </p:blipFill>
        <p:spPr>
          <a:xfrm>
            <a:off x="4264127" y="976612"/>
            <a:ext cx="4593047" cy="3679513"/>
          </a:xfrm>
        </p:spPr>
      </p:pic>
    </p:spTree>
    <p:extLst>
      <p:ext uri="{BB962C8B-B14F-4D97-AF65-F5344CB8AC3E}">
        <p14:creationId xmlns:p14="http://schemas.microsoft.com/office/powerpoint/2010/main" val="4103472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a:xfrm>
            <a:off x="243181" y="423942"/>
            <a:ext cx="8781051" cy="387537"/>
          </a:xfrm>
        </p:spPr>
        <p:txBody>
          <a:bodyPr>
            <a:noAutofit/>
          </a:bodyPr>
          <a:lstStyle/>
          <a:p>
            <a:r>
              <a:rPr lang="en-US" b="1" dirty="0"/>
              <a:t>EVENT ATTENDANCE REPORTING</a:t>
            </a: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a:xfrm>
            <a:off x="391885" y="1093697"/>
            <a:ext cx="8186680" cy="1674377"/>
          </a:xfrm>
        </p:spPr>
        <p:txBody>
          <a:bodyPr/>
          <a:lstStyle/>
          <a:p>
            <a:pPr marL="285750" indent="-285750">
              <a:buFont typeface="Arial" panose="020B0604020202020204" pitchFamily="34" charset="0"/>
              <a:buChar char="•"/>
            </a:pPr>
            <a:r>
              <a:rPr lang="en-US" sz="1800" dirty="0"/>
              <a:t>Why do I need to submit a JIRA ticket ?</a:t>
            </a:r>
          </a:p>
          <a:p>
            <a:pPr marL="742939" lvl="1" indent="-285750">
              <a:buFont typeface="Arial" panose="020B0604020202020204" pitchFamily="34" charset="0"/>
              <a:buChar char="•"/>
            </a:pPr>
            <a:r>
              <a:rPr lang="en-US" sz="1800" dirty="0"/>
              <a:t>1. The conditions are difficult to create </a:t>
            </a:r>
          </a:p>
          <a:p>
            <a:pPr marL="742939" lvl="1" indent="-285750">
              <a:buFont typeface="Arial" panose="020B0604020202020204" pitchFamily="34" charset="0"/>
              <a:buChar char="•"/>
            </a:pPr>
            <a:r>
              <a:rPr lang="en-US" sz="1800" dirty="0"/>
              <a:t>2. I can help you set up the exact type of report you are looking for </a:t>
            </a:r>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30</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13" name="Content Placeholder 12">
            <a:extLst>
              <a:ext uri="{FF2B5EF4-FFF2-40B4-BE49-F238E27FC236}">
                <a16:creationId xmlns:a16="http://schemas.microsoft.com/office/drawing/2014/main" id="{82CC4EC6-59F9-468A-995E-90DB6ED64B7A}"/>
              </a:ext>
            </a:extLst>
          </p:cNvPr>
          <p:cNvPicPr>
            <a:picLocks noGrp="1" noChangeAspect="1"/>
          </p:cNvPicPr>
          <p:nvPr>
            <p:ph idx="1"/>
          </p:nvPr>
        </p:nvPicPr>
        <p:blipFill>
          <a:blip r:embed="rId3"/>
          <a:stretch>
            <a:fillRect/>
          </a:stretch>
        </p:blipFill>
        <p:spPr>
          <a:xfrm>
            <a:off x="201613" y="2852162"/>
            <a:ext cx="8780462" cy="1674376"/>
          </a:xfrm>
        </p:spPr>
      </p:pic>
    </p:spTree>
    <p:extLst>
      <p:ext uri="{BB962C8B-B14F-4D97-AF65-F5344CB8AC3E}">
        <p14:creationId xmlns:p14="http://schemas.microsoft.com/office/powerpoint/2010/main" val="1951015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a:xfrm>
            <a:off x="243181" y="423942"/>
            <a:ext cx="8781051" cy="387537"/>
          </a:xfrm>
        </p:spPr>
        <p:txBody>
          <a:bodyPr>
            <a:noAutofit/>
          </a:bodyPr>
          <a:lstStyle/>
          <a:p>
            <a:r>
              <a:rPr lang="en-US" b="1" dirty="0"/>
              <a:t>EVENT ATTENDANCE REPORTING</a:t>
            </a:r>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31</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9" name="Content Placeholder 8">
            <a:extLst>
              <a:ext uri="{FF2B5EF4-FFF2-40B4-BE49-F238E27FC236}">
                <a16:creationId xmlns:a16="http://schemas.microsoft.com/office/drawing/2014/main" id="{E0B018BC-1FDC-4FC5-A361-C158DE1495B7}"/>
              </a:ext>
            </a:extLst>
          </p:cNvPr>
          <p:cNvPicPr>
            <a:picLocks noGrp="1" noChangeAspect="1"/>
          </p:cNvPicPr>
          <p:nvPr>
            <p:ph idx="1"/>
          </p:nvPr>
        </p:nvPicPr>
        <p:blipFill>
          <a:blip r:embed="rId3"/>
          <a:stretch>
            <a:fillRect/>
          </a:stretch>
        </p:blipFill>
        <p:spPr>
          <a:xfrm>
            <a:off x="838342" y="1160462"/>
            <a:ext cx="7064873" cy="4537075"/>
          </a:xfrm>
        </p:spPr>
      </p:pic>
    </p:spTree>
    <p:extLst>
      <p:ext uri="{BB962C8B-B14F-4D97-AF65-F5344CB8AC3E}">
        <p14:creationId xmlns:p14="http://schemas.microsoft.com/office/powerpoint/2010/main" val="2233758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026241CD-3A4A-5F48-92EA-D9DC3586CCF3}"/>
              </a:ext>
            </a:extLst>
          </p:cNvPr>
          <p:cNvSpPr>
            <a:spLocks noGrp="1"/>
          </p:cNvSpPr>
          <p:nvPr>
            <p:ph type="title"/>
          </p:nvPr>
        </p:nvSpPr>
        <p:spPr/>
        <p:txBody>
          <a:bodyPr>
            <a:normAutofit/>
          </a:bodyPr>
          <a:lstStyle/>
          <a:p>
            <a:r>
              <a:rPr lang="en-US" dirty="0"/>
              <a:t>M</a:t>
            </a:r>
            <a:r>
              <a:rPr lang="en-CA" dirty="0"/>
              <a:t>EDSIS WEBSITE</a:t>
            </a:r>
            <a:endParaRPr lang="en-US" dirty="0"/>
          </a:p>
        </p:txBody>
      </p:sp>
      <p:sp>
        <p:nvSpPr>
          <p:cNvPr id="5" name="Subtitle Placeholder">
            <a:extLst>
              <a:ext uri="{FF2B5EF4-FFF2-40B4-BE49-F238E27FC236}">
                <a16:creationId xmlns:a16="http://schemas.microsoft.com/office/drawing/2014/main" id="{2349A5C6-9989-BE42-B79E-0491B4DAE0DC}"/>
              </a:ext>
            </a:extLst>
          </p:cNvPr>
          <p:cNvSpPr>
            <a:spLocks noGrp="1"/>
          </p:cNvSpPr>
          <p:nvPr>
            <p:ph type="body" sz="quarter" idx="12"/>
          </p:nvPr>
        </p:nvSpPr>
        <p:spPr>
          <a:xfrm>
            <a:off x="302385" y="1149696"/>
            <a:ext cx="8780462" cy="1151746"/>
          </a:xfrm>
        </p:spPr>
        <p:txBody>
          <a:bodyPr/>
          <a:lstStyle/>
          <a:p>
            <a:r>
              <a:rPr lang="en-US" sz="1400" dirty="0"/>
              <a:t>You can find this information as well as more resources on our website under:</a:t>
            </a:r>
          </a:p>
          <a:p>
            <a:r>
              <a:rPr lang="en-US" sz="1400" dirty="0"/>
              <a:t> TRAINING </a:t>
            </a:r>
            <a:r>
              <a:rPr lang="en-US" sz="1400" dirty="0">
                <a:sym typeface="Wingdings" panose="05000000000000000000" pitchFamily="2" charset="2"/>
              </a:rPr>
              <a:t> PGME  ADMINISTRATORS</a:t>
            </a:r>
            <a:endParaRPr lang="en-US" sz="1400" dirty="0"/>
          </a:p>
        </p:txBody>
      </p:sp>
      <p:sp>
        <p:nvSpPr>
          <p:cNvPr id="4" name="Content Placeholder">
            <a:extLst>
              <a:ext uri="{FF2B5EF4-FFF2-40B4-BE49-F238E27FC236}">
                <a16:creationId xmlns:a16="http://schemas.microsoft.com/office/drawing/2014/main" id="{DAA6E3B0-0455-4843-8E74-F2C592D23253}"/>
              </a:ext>
            </a:extLst>
          </p:cNvPr>
          <p:cNvSpPr>
            <a:spLocks noGrp="1"/>
          </p:cNvSpPr>
          <p:nvPr>
            <p:ph idx="1"/>
          </p:nvPr>
        </p:nvSpPr>
        <p:spPr>
          <a:xfrm>
            <a:off x="201613" y="705110"/>
            <a:ext cx="8781051" cy="655384"/>
          </a:xfrm>
        </p:spPr>
        <p:txBody>
          <a:bodyPr>
            <a:normAutofit/>
          </a:bodyPr>
          <a:lstStyle/>
          <a:p>
            <a:pPr fontAlgn="base"/>
            <a:r>
              <a:rPr lang="en-CA" dirty="0">
                <a:hlinkClick r:id="rId2"/>
              </a:rPr>
              <a:t>https://healthsci.mcmaster.ca/medsis/training/pgme</a:t>
            </a:r>
            <a:endParaRPr lang="en-CA" dirty="0"/>
          </a:p>
          <a:p>
            <a:pPr marL="0" indent="0" fontAlgn="base">
              <a:buNone/>
            </a:pPr>
            <a:endParaRPr lang="en-CA" dirty="0"/>
          </a:p>
        </p:txBody>
      </p:sp>
      <p:sp>
        <p:nvSpPr>
          <p:cNvPr id="3" name="Slide Number">
            <a:extLst>
              <a:ext uri="{FF2B5EF4-FFF2-40B4-BE49-F238E27FC236}">
                <a16:creationId xmlns:a16="http://schemas.microsoft.com/office/drawing/2014/main" id="{3843C7D5-2DED-DB4A-8362-E463E8293FEC}"/>
              </a:ext>
            </a:extLst>
          </p:cNvPr>
          <p:cNvSpPr>
            <a:spLocks noGrp="1"/>
          </p:cNvSpPr>
          <p:nvPr>
            <p:ph type="sldNum" sz="quarter" idx="11"/>
          </p:nvPr>
        </p:nvSpPr>
        <p:spPr/>
        <p:txBody>
          <a:bodyPr/>
          <a:lstStyle/>
          <a:p>
            <a:fld id="{E2CB33EA-91D6-F140-A440-0A130B2A34DE}" type="slidenum">
              <a:rPr lang="en-US" smtClean="0"/>
              <a:pPr/>
              <a:t>32</a:t>
            </a:fld>
            <a:endParaRPr lang="en-US" dirty="0"/>
          </a:p>
        </p:txBody>
      </p:sp>
      <p:sp>
        <p:nvSpPr>
          <p:cNvPr id="2" name="Date">
            <a:extLst>
              <a:ext uri="{FF2B5EF4-FFF2-40B4-BE49-F238E27FC236}">
                <a16:creationId xmlns:a16="http://schemas.microsoft.com/office/drawing/2014/main" id="{E39535C4-DA76-C843-80B6-27FD8DB6DC20}"/>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8" name="Picture 7">
            <a:extLst>
              <a:ext uri="{FF2B5EF4-FFF2-40B4-BE49-F238E27FC236}">
                <a16:creationId xmlns:a16="http://schemas.microsoft.com/office/drawing/2014/main" id="{F3089E00-C8D1-4A4D-8C1E-7E4C7FA0617E}"/>
              </a:ext>
            </a:extLst>
          </p:cNvPr>
          <p:cNvPicPr>
            <a:picLocks noChangeAspect="1"/>
          </p:cNvPicPr>
          <p:nvPr/>
        </p:nvPicPr>
        <p:blipFill>
          <a:blip r:embed="rId3"/>
          <a:stretch>
            <a:fillRect/>
          </a:stretch>
        </p:blipFill>
        <p:spPr>
          <a:xfrm>
            <a:off x="136327" y="2150526"/>
            <a:ext cx="4260475" cy="2202307"/>
          </a:xfrm>
          <a:prstGeom prst="rect">
            <a:avLst/>
          </a:prstGeom>
        </p:spPr>
      </p:pic>
      <p:sp>
        <p:nvSpPr>
          <p:cNvPr id="10" name="TextBox 9">
            <a:extLst>
              <a:ext uri="{FF2B5EF4-FFF2-40B4-BE49-F238E27FC236}">
                <a16:creationId xmlns:a16="http://schemas.microsoft.com/office/drawing/2014/main" id="{C8D435FE-10E0-495B-9259-6CF3DDAF3234}"/>
              </a:ext>
            </a:extLst>
          </p:cNvPr>
          <p:cNvSpPr txBox="1"/>
          <p:nvPr/>
        </p:nvSpPr>
        <p:spPr>
          <a:xfrm>
            <a:off x="302385" y="4897738"/>
            <a:ext cx="7167908" cy="1077218"/>
          </a:xfrm>
          <a:prstGeom prst="rect">
            <a:avLst/>
          </a:prstGeom>
          <a:noFill/>
        </p:spPr>
        <p:txBody>
          <a:bodyPr wrap="square">
            <a:spAutoFit/>
          </a:bodyPr>
          <a:lstStyle/>
          <a:p>
            <a:r>
              <a:rPr lang="en-CA" sz="2800" dirty="0">
                <a:solidFill>
                  <a:srgbClr val="7A003C"/>
                </a:solidFill>
                <a:latin typeface="Calibri" panose="020F0502020204030204" pitchFamily="34" charset="0"/>
                <a:ea typeface="Calibri" panose="020F0502020204030204" pitchFamily="34" charset="0"/>
              </a:rPr>
              <a:t>JIRA TICKETING SYSTEM</a:t>
            </a:r>
            <a:endParaRPr lang="en-CA" sz="2800" dirty="0">
              <a:solidFill>
                <a:srgbClr val="7A003C"/>
              </a:solidFill>
              <a:effectLst/>
              <a:latin typeface="Calibri" panose="020F0502020204030204" pitchFamily="34" charset="0"/>
              <a:ea typeface="Calibri" panose="020F0502020204030204" pitchFamily="34" charset="0"/>
            </a:endParaRPr>
          </a:p>
          <a:p>
            <a:r>
              <a:rPr lang="en-CA" sz="1800" dirty="0">
                <a:effectLst/>
                <a:latin typeface="Calibri" panose="020F0502020204030204" pitchFamily="34" charset="0"/>
                <a:ea typeface="Calibri" panose="020F0502020204030204" pitchFamily="34" charset="0"/>
              </a:rPr>
              <a:t>To submit a ticket, please visit </a:t>
            </a:r>
            <a:r>
              <a:rPr lang="en-CA" sz="1800" u="sng" dirty="0">
                <a:solidFill>
                  <a:srgbClr val="0563C1"/>
                </a:solidFill>
                <a:effectLst/>
                <a:latin typeface="Calibri" panose="020F0502020204030204" pitchFamily="34" charset="0"/>
                <a:ea typeface="Calibri" panose="020F0502020204030204" pitchFamily="34" charset="0"/>
                <a:hlinkClick r:id="rId4"/>
              </a:rPr>
              <a:t>medsishelp.mcmaster.ca</a:t>
            </a:r>
            <a:r>
              <a:rPr lang="en-CA" sz="1800" dirty="0">
                <a:effectLst/>
                <a:latin typeface="Calibri" panose="020F0502020204030204" pitchFamily="34" charset="0"/>
                <a:ea typeface="Calibri" panose="020F0502020204030204" pitchFamily="34" charset="0"/>
              </a:rPr>
              <a:t> </a:t>
            </a:r>
          </a:p>
          <a:p>
            <a:r>
              <a:rPr lang="en-CA" sz="1800" dirty="0">
                <a:effectLst/>
                <a:latin typeface="Calibri" panose="020F0502020204030204" pitchFamily="34" charset="0"/>
                <a:ea typeface="Calibri" panose="020F0502020204030204" pitchFamily="34" charset="0"/>
              </a:rPr>
              <a:t>User Guide: </a:t>
            </a:r>
            <a:r>
              <a:rPr lang="en-CA" sz="1800" u="sng" dirty="0">
                <a:solidFill>
                  <a:srgbClr val="0563C1"/>
                </a:solidFill>
                <a:effectLst/>
                <a:latin typeface="Calibri" panose="020F0502020204030204" pitchFamily="34" charset="0"/>
                <a:ea typeface="Calibri" panose="020F0502020204030204" pitchFamily="34" charset="0"/>
                <a:hlinkClick r:id="rId5"/>
              </a:rPr>
              <a:t>How to Submit a Ticket</a:t>
            </a:r>
            <a:endParaRPr lang="en-CA" sz="1800" dirty="0">
              <a:effectLst/>
              <a:latin typeface="Calibri" panose="020F0502020204030204" pitchFamily="34" charset="0"/>
              <a:ea typeface="Calibri" panose="020F0502020204030204" pitchFamily="34" charset="0"/>
            </a:endParaRPr>
          </a:p>
        </p:txBody>
      </p:sp>
      <p:pic>
        <p:nvPicPr>
          <p:cNvPr id="1026" name="Picture 1">
            <a:extLst>
              <a:ext uri="{FF2B5EF4-FFF2-40B4-BE49-F238E27FC236}">
                <a16:creationId xmlns:a16="http://schemas.microsoft.com/office/drawing/2014/main" id="{55881BA1-5C16-4987-A7BB-8D59C2F8FB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7188" y="1602601"/>
            <a:ext cx="4394427" cy="365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557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966A7C92-F401-FB45-AEC7-220E44D2C53E}"/>
              </a:ext>
            </a:extLst>
          </p:cNvPr>
          <p:cNvSpPr>
            <a:spLocks noGrp="1"/>
          </p:cNvSpPr>
          <p:nvPr>
            <p:ph type="title"/>
          </p:nvPr>
        </p:nvSpPr>
        <p:spPr>
          <a:xfrm>
            <a:off x="200894" y="146356"/>
            <a:ext cx="8781051" cy="655383"/>
          </a:xfrm>
        </p:spPr>
        <p:txBody>
          <a:bodyPr>
            <a:normAutofit/>
          </a:bodyPr>
          <a:lstStyle/>
          <a:p>
            <a:r>
              <a:rPr lang="en-US" sz="2800" b="1" dirty="0"/>
              <a:t>EVENT TEMPLATES</a:t>
            </a:r>
          </a:p>
        </p:txBody>
      </p:sp>
      <p:sp>
        <p:nvSpPr>
          <p:cNvPr id="7" name="Subtitle Placeholder">
            <a:extLst>
              <a:ext uri="{FF2B5EF4-FFF2-40B4-BE49-F238E27FC236}">
                <a16:creationId xmlns:a16="http://schemas.microsoft.com/office/drawing/2014/main" id="{2340EE59-2EC0-5645-9670-8C36788E5B01}"/>
              </a:ext>
            </a:extLst>
          </p:cNvPr>
          <p:cNvSpPr>
            <a:spLocks noGrp="1"/>
          </p:cNvSpPr>
          <p:nvPr>
            <p:ph type="body" sz="quarter" idx="12"/>
          </p:nvPr>
        </p:nvSpPr>
        <p:spPr>
          <a:xfrm>
            <a:off x="200894" y="976612"/>
            <a:ext cx="8943106" cy="3655677"/>
          </a:xfrm>
        </p:spPr>
        <p:txBody>
          <a:bodyPr/>
          <a:lstStyle/>
          <a:p>
            <a:pPr marL="342900" indent="-342900">
              <a:buFont typeface="Arial" panose="020B0604020202020204" pitchFamily="34" charset="0"/>
              <a:buChar char="•"/>
            </a:pPr>
            <a:r>
              <a:rPr lang="en-US" dirty="0"/>
              <a:t>Event Template tab outlines details that will carry into ALL events using this template. </a:t>
            </a:r>
          </a:p>
          <a:p>
            <a:pPr marL="342900" indent="-342900">
              <a:buFont typeface="Arial" panose="020B0604020202020204" pitchFamily="34" charset="0"/>
              <a:buChar char="•"/>
            </a:pPr>
            <a:r>
              <a:rPr lang="en-US" dirty="0"/>
              <a:t>The ‘type’ will dictate the evalaution and the owner will dictate who receives reporting on this event. </a:t>
            </a:r>
          </a:p>
        </p:txBody>
      </p:sp>
      <p:sp>
        <p:nvSpPr>
          <p:cNvPr id="5" name="Slide Number">
            <a:extLst>
              <a:ext uri="{FF2B5EF4-FFF2-40B4-BE49-F238E27FC236}">
                <a16:creationId xmlns:a16="http://schemas.microsoft.com/office/drawing/2014/main" id="{71516490-9B39-2C4C-8687-F7EDEC1B9A25}"/>
              </a:ext>
            </a:extLst>
          </p:cNvPr>
          <p:cNvSpPr>
            <a:spLocks noGrp="1"/>
          </p:cNvSpPr>
          <p:nvPr>
            <p:ph type="sldNum" sz="quarter" idx="11"/>
          </p:nvPr>
        </p:nvSpPr>
        <p:spPr/>
        <p:txBody>
          <a:bodyPr/>
          <a:lstStyle/>
          <a:p>
            <a:fld id="{E2CB33EA-91D6-F140-A440-0A130B2A34DE}" type="slidenum">
              <a:rPr lang="en-US" smtClean="0"/>
              <a:pPr/>
              <a:t>4</a:t>
            </a:fld>
            <a:endParaRPr lang="en-US" dirty="0"/>
          </a:p>
        </p:txBody>
      </p:sp>
      <p:sp>
        <p:nvSpPr>
          <p:cNvPr id="4" name="Date">
            <a:extLst>
              <a:ext uri="{FF2B5EF4-FFF2-40B4-BE49-F238E27FC236}">
                <a16:creationId xmlns:a16="http://schemas.microsoft.com/office/drawing/2014/main" id="{7FECEB32-002C-704B-95D9-F304E6D4A476}"/>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9" name="Content Placeholder 8">
            <a:extLst>
              <a:ext uri="{FF2B5EF4-FFF2-40B4-BE49-F238E27FC236}">
                <a16:creationId xmlns:a16="http://schemas.microsoft.com/office/drawing/2014/main" id="{498CC7FA-3386-47C0-8EA1-30AA28E8D1B0}"/>
              </a:ext>
            </a:extLst>
          </p:cNvPr>
          <p:cNvPicPr>
            <a:picLocks noGrp="1" noChangeAspect="1"/>
          </p:cNvPicPr>
          <p:nvPr>
            <p:ph sz="half" idx="1"/>
          </p:nvPr>
        </p:nvPicPr>
        <p:blipFill>
          <a:blip r:embed="rId3"/>
          <a:stretch>
            <a:fillRect/>
          </a:stretch>
        </p:blipFill>
        <p:spPr>
          <a:xfrm>
            <a:off x="1860185" y="2546788"/>
            <a:ext cx="4610954" cy="3591284"/>
          </a:xfrm>
        </p:spPr>
      </p:pic>
    </p:spTree>
    <p:extLst>
      <p:ext uri="{BB962C8B-B14F-4D97-AF65-F5344CB8AC3E}">
        <p14:creationId xmlns:p14="http://schemas.microsoft.com/office/powerpoint/2010/main" val="44521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966A7C92-F401-FB45-AEC7-220E44D2C53E}"/>
              </a:ext>
            </a:extLst>
          </p:cNvPr>
          <p:cNvSpPr>
            <a:spLocks noGrp="1"/>
          </p:cNvSpPr>
          <p:nvPr>
            <p:ph type="title"/>
          </p:nvPr>
        </p:nvSpPr>
        <p:spPr>
          <a:xfrm>
            <a:off x="200894" y="146356"/>
            <a:ext cx="8781051" cy="655383"/>
          </a:xfrm>
        </p:spPr>
        <p:txBody>
          <a:bodyPr>
            <a:normAutofit/>
          </a:bodyPr>
          <a:lstStyle/>
          <a:p>
            <a:r>
              <a:rPr lang="en-US" sz="2800" b="1" dirty="0"/>
              <a:t>EVENT TEMPLATES</a:t>
            </a:r>
          </a:p>
        </p:txBody>
      </p:sp>
      <p:sp>
        <p:nvSpPr>
          <p:cNvPr id="7" name="Subtitle Placeholder">
            <a:extLst>
              <a:ext uri="{FF2B5EF4-FFF2-40B4-BE49-F238E27FC236}">
                <a16:creationId xmlns:a16="http://schemas.microsoft.com/office/drawing/2014/main" id="{2340EE59-2EC0-5645-9670-8C36788E5B01}"/>
              </a:ext>
            </a:extLst>
          </p:cNvPr>
          <p:cNvSpPr>
            <a:spLocks noGrp="1"/>
          </p:cNvSpPr>
          <p:nvPr>
            <p:ph type="body" sz="quarter" idx="12"/>
          </p:nvPr>
        </p:nvSpPr>
        <p:spPr>
          <a:xfrm>
            <a:off x="189433" y="1030385"/>
            <a:ext cx="8571317" cy="1907265"/>
          </a:xfrm>
        </p:spPr>
        <p:txBody>
          <a:bodyPr/>
          <a:lstStyle/>
          <a:p>
            <a:pPr marL="342900" indent="-342900">
              <a:buFont typeface="Arial" panose="020B0604020202020204" pitchFamily="34" charset="0"/>
              <a:buChar char="•"/>
            </a:pPr>
            <a:r>
              <a:rPr lang="en-US" dirty="0"/>
              <a:t>NOTE: evaluation of an event has been disabled as there is no longer an event specific evaluation. </a:t>
            </a:r>
          </a:p>
          <a:p>
            <a:pPr marL="342900" indent="-342900">
              <a:buFont typeface="Arial" panose="020B0604020202020204" pitchFamily="34" charset="0"/>
              <a:buChar char="•"/>
            </a:pPr>
            <a:r>
              <a:rPr lang="en-US" dirty="0"/>
              <a:t>Evalaution were combined into one evaluation due to learners not completing two separate evaluations per event (presenter and event) </a:t>
            </a:r>
          </a:p>
          <a:p>
            <a:pPr marL="342900" indent="-342900">
              <a:buFont typeface="Arial" panose="020B0604020202020204" pitchFamily="34" charset="0"/>
              <a:buChar char="•"/>
            </a:pPr>
            <a:r>
              <a:rPr lang="en-US" i="1" dirty="0"/>
              <a:t>If you have this selected on your template, nothing will generate </a:t>
            </a:r>
          </a:p>
        </p:txBody>
      </p:sp>
      <p:sp>
        <p:nvSpPr>
          <p:cNvPr id="5" name="Slide Number">
            <a:extLst>
              <a:ext uri="{FF2B5EF4-FFF2-40B4-BE49-F238E27FC236}">
                <a16:creationId xmlns:a16="http://schemas.microsoft.com/office/drawing/2014/main" id="{71516490-9B39-2C4C-8687-F7EDEC1B9A25}"/>
              </a:ext>
            </a:extLst>
          </p:cNvPr>
          <p:cNvSpPr>
            <a:spLocks noGrp="1"/>
          </p:cNvSpPr>
          <p:nvPr>
            <p:ph type="sldNum" sz="quarter" idx="11"/>
          </p:nvPr>
        </p:nvSpPr>
        <p:spPr/>
        <p:txBody>
          <a:bodyPr/>
          <a:lstStyle/>
          <a:p>
            <a:fld id="{E2CB33EA-91D6-F140-A440-0A130B2A34DE}" type="slidenum">
              <a:rPr lang="en-US" smtClean="0"/>
              <a:pPr/>
              <a:t>5</a:t>
            </a:fld>
            <a:endParaRPr lang="en-US" dirty="0"/>
          </a:p>
        </p:txBody>
      </p:sp>
      <p:sp>
        <p:nvSpPr>
          <p:cNvPr id="4" name="Date">
            <a:extLst>
              <a:ext uri="{FF2B5EF4-FFF2-40B4-BE49-F238E27FC236}">
                <a16:creationId xmlns:a16="http://schemas.microsoft.com/office/drawing/2014/main" id="{7FECEB32-002C-704B-95D9-F304E6D4A476}"/>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10" name="Content Placeholder 9">
            <a:extLst>
              <a:ext uri="{FF2B5EF4-FFF2-40B4-BE49-F238E27FC236}">
                <a16:creationId xmlns:a16="http://schemas.microsoft.com/office/drawing/2014/main" id="{CF9581FD-3BA6-4E2D-9463-6DF85DF49C17}"/>
              </a:ext>
            </a:extLst>
          </p:cNvPr>
          <p:cNvPicPr>
            <a:picLocks noGrp="1" noChangeAspect="1"/>
          </p:cNvPicPr>
          <p:nvPr>
            <p:ph sz="half" idx="1"/>
          </p:nvPr>
        </p:nvPicPr>
        <p:blipFill>
          <a:blip r:embed="rId3"/>
          <a:stretch>
            <a:fillRect/>
          </a:stretch>
        </p:blipFill>
        <p:spPr>
          <a:xfrm>
            <a:off x="1261483" y="3287894"/>
            <a:ext cx="6323565" cy="2539721"/>
          </a:xfrm>
        </p:spPr>
      </p:pic>
    </p:spTree>
    <p:extLst>
      <p:ext uri="{BB962C8B-B14F-4D97-AF65-F5344CB8AC3E}">
        <p14:creationId xmlns:p14="http://schemas.microsoft.com/office/powerpoint/2010/main" val="233769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966A7C92-F401-FB45-AEC7-220E44D2C53E}"/>
              </a:ext>
            </a:extLst>
          </p:cNvPr>
          <p:cNvSpPr>
            <a:spLocks noGrp="1"/>
          </p:cNvSpPr>
          <p:nvPr>
            <p:ph type="title"/>
          </p:nvPr>
        </p:nvSpPr>
        <p:spPr>
          <a:xfrm>
            <a:off x="200894" y="146356"/>
            <a:ext cx="8781051" cy="655383"/>
          </a:xfrm>
        </p:spPr>
        <p:txBody>
          <a:bodyPr>
            <a:normAutofit/>
          </a:bodyPr>
          <a:lstStyle/>
          <a:p>
            <a:r>
              <a:rPr lang="en-US" sz="2800" b="1" dirty="0"/>
              <a:t>EVENT TEMPLATES</a:t>
            </a:r>
          </a:p>
        </p:txBody>
      </p:sp>
      <p:sp>
        <p:nvSpPr>
          <p:cNvPr id="7" name="Subtitle Placeholder">
            <a:extLst>
              <a:ext uri="{FF2B5EF4-FFF2-40B4-BE49-F238E27FC236}">
                <a16:creationId xmlns:a16="http://schemas.microsoft.com/office/drawing/2014/main" id="{2340EE59-2EC0-5645-9670-8C36788E5B01}"/>
              </a:ext>
            </a:extLst>
          </p:cNvPr>
          <p:cNvSpPr>
            <a:spLocks noGrp="1"/>
          </p:cNvSpPr>
          <p:nvPr>
            <p:ph type="body" sz="quarter" idx="12"/>
          </p:nvPr>
        </p:nvSpPr>
        <p:spPr>
          <a:xfrm>
            <a:off x="200894" y="976612"/>
            <a:ext cx="3942654" cy="5454333"/>
          </a:xfrm>
        </p:spPr>
        <p:txBody>
          <a:bodyPr/>
          <a:lstStyle/>
          <a:p>
            <a:pPr marL="342900" indent="-342900">
              <a:buFont typeface="Arial" panose="020B0604020202020204" pitchFamily="34" charset="0"/>
              <a:buChar char="•"/>
            </a:pPr>
            <a:r>
              <a:rPr lang="en-US" sz="1600" dirty="0"/>
              <a:t>The Registration Settings tab is the most important piece of the event manager as it defines the participants and registration process of events.</a:t>
            </a:r>
          </a:p>
          <a:p>
            <a:endParaRPr lang="en-US" sz="1600" dirty="0"/>
          </a:p>
          <a:p>
            <a:pPr marL="342900" indent="-342900">
              <a:buFont typeface="Arial" panose="020B0604020202020204" pitchFamily="34" charset="0"/>
              <a:buChar char="•"/>
            </a:pPr>
            <a:r>
              <a:rPr lang="en-US" sz="1600" b="1" dirty="0"/>
              <a:t>1. Define WHO you would like to attend the event </a:t>
            </a:r>
            <a:r>
              <a:rPr lang="en-US" sz="1600" i="1" dirty="0"/>
              <a:t>(both trainees and supervisors can be added)</a:t>
            </a:r>
          </a:p>
          <a:p>
            <a:pPr marL="342900" indent="-342900">
              <a:buFont typeface="Arial" panose="020B0604020202020204" pitchFamily="34" charset="0"/>
              <a:buChar char="•"/>
            </a:pPr>
            <a:r>
              <a:rPr lang="en-US" sz="1600" b="1" dirty="0"/>
              <a:t>2. Define Registration Details:</a:t>
            </a:r>
          </a:p>
          <a:p>
            <a:pPr marL="720000" lvl="1" indent="-342900">
              <a:spcAft>
                <a:spcPts val="0"/>
              </a:spcAft>
              <a:buFont typeface="Arial" panose="020B0604020202020204" pitchFamily="34" charset="0"/>
              <a:buChar char="•"/>
            </a:pPr>
            <a:r>
              <a:rPr lang="en-US" sz="1600" dirty="0"/>
              <a:t>Do you want to auto-register your participants? </a:t>
            </a:r>
          </a:p>
          <a:p>
            <a:pPr marL="720000" lvl="1" indent="-342900">
              <a:spcAft>
                <a:spcPts val="0"/>
              </a:spcAft>
              <a:buFont typeface="Arial" panose="020B0604020202020204" pitchFamily="34" charset="0"/>
              <a:buChar char="•"/>
            </a:pPr>
            <a:r>
              <a:rPr lang="en-US" sz="1600" dirty="0"/>
              <a:t>Do you want to auto set your learners to present on the day of the event? </a:t>
            </a:r>
          </a:p>
          <a:p>
            <a:pPr marL="720000" lvl="1" indent="-342900">
              <a:spcAft>
                <a:spcPts val="0"/>
              </a:spcAft>
              <a:buFont typeface="Arial" panose="020B0604020202020204" pitchFamily="34" charset="0"/>
              <a:buChar char="•"/>
            </a:pPr>
            <a:r>
              <a:rPr lang="en-US" sz="1600" dirty="0"/>
              <a:t>Do you want your learners to be able to Opt-Out? </a:t>
            </a:r>
          </a:p>
          <a:p>
            <a:pPr marL="720000" lvl="1" indent="-342900">
              <a:spcAft>
                <a:spcPts val="0"/>
              </a:spcAft>
              <a:buFont typeface="Arial" panose="020B0604020202020204" pitchFamily="34" charset="0"/>
              <a:buChar char="•"/>
            </a:pPr>
            <a:r>
              <a:rPr lang="en-US" sz="1400" b="1" dirty="0"/>
              <a:t>*BEST PRACTICE – all turned ON*</a:t>
            </a:r>
          </a:p>
        </p:txBody>
      </p:sp>
      <p:sp>
        <p:nvSpPr>
          <p:cNvPr id="5" name="Slide Number">
            <a:extLst>
              <a:ext uri="{FF2B5EF4-FFF2-40B4-BE49-F238E27FC236}">
                <a16:creationId xmlns:a16="http://schemas.microsoft.com/office/drawing/2014/main" id="{71516490-9B39-2C4C-8687-F7EDEC1B9A25}"/>
              </a:ext>
            </a:extLst>
          </p:cNvPr>
          <p:cNvSpPr>
            <a:spLocks noGrp="1"/>
          </p:cNvSpPr>
          <p:nvPr>
            <p:ph type="sldNum" sz="quarter" idx="11"/>
          </p:nvPr>
        </p:nvSpPr>
        <p:spPr/>
        <p:txBody>
          <a:bodyPr/>
          <a:lstStyle/>
          <a:p>
            <a:fld id="{E2CB33EA-91D6-F140-A440-0A130B2A34DE}" type="slidenum">
              <a:rPr lang="en-US" smtClean="0"/>
              <a:pPr/>
              <a:t>6</a:t>
            </a:fld>
            <a:endParaRPr lang="en-US" dirty="0"/>
          </a:p>
        </p:txBody>
      </p:sp>
      <p:sp>
        <p:nvSpPr>
          <p:cNvPr id="4" name="Date">
            <a:extLst>
              <a:ext uri="{FF2B5EF4-FFF2-40B4-BE49-F238E27FC236}">
                <a16:creationId xmlns:a16="http://schemas.microsoft.com/office/drawing/2014/main" id="{7FECEB32-002C-704B-95D9-F304E6D4A476}"/>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9" name="Content Placeholder 8">
            <a:extLst>
              <a:ext uri="{FF2B5EF4-FFF2-40B4-BE49-F238E27FC236}">
                <a16:creationId xmlns:a16="http://schemas.microsoft.com/office/drawing/2014/main" id="{E46E7C43-AC5B-4A51-8881-BDC27195A07E}"/>
              </a:ext>
            </a:extLst>
          </p:cNvPr>
          <p:cNvPicPr>
            <a:picLocks noGrp="1" noChangeAspect="1"/>
          </p:cNvPicPr>
          <p:nvPr>
            <p:ph sz="half" idx="1"/>
          </p:nvPr>
        </p:nvPicPr>
        <p:blipFill>
          <a:blip r:embed="rId3"/>
          <a:stretch>
            <a:fillRect/>
          </a:stretch>
        </p:blipFill>
        <p:spPr>
          <a:xfrm>
            <a:off x="4011819" y="1486220"/>
            <a:ext cx="4970126" cy="3649138"/>
          </a:xfrm>
        </p:spPr>
      </p:pic>
    </p:spTree>
    <p:extLst>
      <p:ext uri="{BB962C8B-B14F-4D97-AF65-F5344CB8AC3E}">
        <p14:creationId xmlns:p14="http://schemas.microsoft.com/office/powerpoint/2010/main" val="3249220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966A7C92-F401-FB45-AEC7-220E44D2C53E}"/>
              </a:ext>
            </a:extLst>
          </p:cNvPr>
          <p:cNvSpPr>
            <a:spLocks noGrp="1"/>
          </p:cNvSpPr>
          <p:nvPr>
            <p:ph type="title"/>
          </p:nvPr>
        </p:nvSpPr>
        <p:spPr>
          <a:xfrm>
            <a:off x="200894" y="146356"/>
            <a:ext cx="8781051" cy="655383"/>
          </a:xfrm>
        </p:spPr>
        <p:txBody>
          <a:bodyPr>
            <a:normAutofit/>
          </a:bodyPr>
          <a:lstStyle/>
          <a:p>
            <a:r>
              <a:rPr lang="en-US" sz="2800" b="1" dirty="0"/>
              <a:t>EVENT TEMPLATES</a:t>
            </a:r>
          </a:p>
        </p:txBody>
      </p:sp>
      <p:sp>
        <p:nvSpPr>
          <p:cNvPr id="7" name="Subtitle Placeholder">
            <a:extLst>
              <a:ext uri="{FF2B5EF4-FFF2-40B4-BE49-F238E27FC236}">
                <a16:creationId xmlns:a16="http://schemas.microsoft.com/office/drawing/2014/main" id="{2340EE59-2EC0-5645-9670-8C36788E5B01}"/>
              </a:ext>
            </a:extLst>
          </p:cNvPr>
          <p:cNvSpPr>
            <a:spLocks noGrp="1"/>
          </p:cNvSpPr>
          <p:nvPr>
            <p:ph type="body" sz="quarter" idx="12"/>
          </p:nvPr>
        </p:nvSpPr>
        <p:spPr>
          <a:xfrm>
            <a:off x="200893" y="1217773"/>
            <a:ext cx="8571317" cy="2691036"/>
          </a:xfrm>
        </p:spPr>
        <p:txBody>
          <a:bodyPr/>
          <a:lstStyle/>
          <a:p>
            <a:pPr marL="342900" indent="-342900">
              <a:buFont typeface="Arial" panose="020B0604020202020204" pitchFamily="34" charset="0"/>
              <a:buChar char="•"/>
            </a:pPr>
            <a:r>
              <a:rPr lang="en-US" b="1" dirty="0"/>
              <a:t>WHY SHOULD I AUTO-SET ATTENDANCE TO PRESENT?</a:t>
            </a:r>
          </a:p>
          <a:p>
            <a:pPr marL="800089" lvl="1" indent="-342900">
              <a:buFont typeface="Arial" panose="020B0604020202020204" pitchFamily="34" charset="0"/>
              <a:buChar char="•"/>
            </a:pPr>
            <a:r>
              <a:rPr lang="en-US" sz="1800" dirty="0"/>
              <a:t>This means that your learners will receive a presenter evalaution to complete the day of the event. If you don’t have their status set, they will NOT receive an evaluation until it is manually updated.</a:t>
            </a:r>
          </a:p>
          <a:p>
            <a:pPr marL="800089" lvl="1" indent="-342900">
              <a:buFont typeface="Arial" panose="020B0604020202020204" pitchFamily="34" charset="0"/>
              <a:buChar char="•"/>
            </a:pPr>
            <a:r>
              <a:rPr lang="en-US" sz="1800" dirty="0"/>
              <a:t>Setting them to ‘present’ ensures they receive and evalaution. You have 14 days to go into the event before it expires and updated them to absent which will purge the evaluation from their dashboard. </a:t>
            </a:r>
          </a:p>
        </p:txBody>
      </p:sp>
      <p:sp>
        <p:nvSpPr>
          <p:cNvPr id="5" name="Slide Number">
            <a:extLst>
              <a:ext uri="{FF2B5EF4-FFF2-40B4-BE49-F238E27FC236}">
                <a16:creationId xmlns:a16="http://schemas.microsoft.com/office/drawing/2014/main" id="{71516490-9B39-2C4C-8687-F7EDEC1B9A25}"/>
              </a:ext>
            </a:extLst>
          </p:cNvPr>
          <p:cNvSpPr>
            <a:spLocks noGrp="1"/>
          </p:cNvSpPr>
          <p:nvPr>
            <p:ph type="sldNum" sz="quarter" idx="11"/>
          </p:nvPr>
        </p:nvSpPr>
        <p:spPr/>
        <p:txBody>
          <a:bodyPr/>
          <a:lstStyle/>
          <a:p>
            <a:fld id="{E2CB33EA-91D6-F140-A440-0A130B2A34DE}" type="slidenum">
              <a:rPr lang="en-US" smtClean="0"/>
              <a:pPr/>
              <a:t>7</a:t>
            </a:fld>
            <a:endParaRPr lang="en-US" dirty="0"/>
          </a:p>
        </p:txBody>
      </p:sp>
      <p:sp>
        <p:nvSpPr>
          <p:cNvPr id="4" name="Date">
            <a:extLst>
              <a:ext uri="{FF2B5EF4-FFF2-40B4-BE49-F238E27FC236}">
                <a16:creationId xmlns:a16="http://schemas.microsoft.com/office/drawing/2014/main" id="{7FECEB32-002C-704B-95D9-F304E6D4A476}"/>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10" name="Content Placeholder 9">
            <a:extLst>
              <a:ext uri="{FF2B5EF4-FFF2-40B4-BE49-F238E27FC236}">
                <a16:creationId xmlns:a16="http://schemas.microsoft.com/office/drawing/2014/main" id="{4C72FC4B-C375-4258-88E0-03A398F38E98}"/>
              </a:ext>
            </a:extLst>
          </p:cNvPr>
          <p:cNvPicPr>
            <a:picLocks noGrp="1" noChangeAspect="1"/>
          </p:cNvPicPr>
          <p:nvPr>
            <p:ph sz="half" idx="1"/>
          </p:nvPr>
        </p:nvPicPr>
        <p:blipFill>
          <a:blip r:embed="rId3"/>
          <a:stretch>
            <a:fillRect/>
          </a:stretch>
        </p:blipFill>
        <p:spPr>
          <a:xfrm>
            <a:off x="1043688" y="4054057"/>
            <a:ext cx="6597694" cy="1586170"/>
          </a:xfrm>
        </p:spPr>
      </p:pic>
    </p:spTree>
    <p:extLst>
      <p:ext uri="{BB962C8B-B14F-4D97-AF65-F5344CB8AC3E}">
        <p14:creationId xmlns:p14="http://schemas.microsoft.com/office/powerpoint/2010/main" val="2022422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a:xfrm>
            <a:off x="293444" y="2605034"/>
            <a:ext cx="1989574" cy="823966"/>
          </a:xfrm>
        </p:spPr>
        <p:txBody>
          <a:bodyPr anchor="b">
            <a:noAutofit/>
          </a:bodyPr>
          <a:lstStyle/>
          <a:p>
            <a:pPr>
              <a:lnSpc>
                <a:spcPct val="90000"/>
              </a:lnSpc>
            </a:pPr>
            <a:r>
              <a:rPr lang="en-US" b="1" dirty="0"/>
              <a:t>OPT-OUT FEATURE</a:t>
            </a:r>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a:xfrm>
            <a:off x="7230531" y="6346518"/>
            <a:ext cx="479525" cy="365125"/>
          </a:xfrm>
        </p:spPr>
        <p:txBody>
          <a:bodyPr anchor="ctr">
            <a:normAutofit/>
          </a:bodyPr>
          <a:lstStyle/>
          <a:p>
            <a:pPr>
              <a:spcAft>
                <a:spcPts val="600"/>
              </a:spcAft>
            </a:pPr>
            <a:fld id="{E2CB33EA-91D6-F140-A440-0A130B2A34DE}" type="slidenum">
              <a:rPr lang="en-US" smtClean="0"/>
              <a:pPr>
                <a:spcAft>
                  <a:spcPts val="600"/>
                </a:spcAft>
              </a:pPr>
              <a:t>8</a:t>
            </a:fld>
            <a:endParaRPr lang="en-US"/>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a:xfrm>
            <a:off x="5250459" y="6346519"/>
            <a:ext cx="1958715" cy="365125"/>
          </a:xfrm>
        </p:spPr>
        <p:txBody>
          <a:bodyPr anchor="ctr">
            <a:normAutofit/>
          </a:bodyPr>
          <a:lstStyle/>
          <a:p>
            <a:pPr>
              <a:spcAft>
                <a:spcPts val="600"/>
              </a:spcAft>
            </a:pPr>
            <a:fld id="{12CEF10F-437A-1E47-9122-F08C813F0AE8}" type="datetime4">
              <a:rPr lang="en-CA" smtClean="0"/>
              <a:pPr>
                <a:spcAft>
                  <a:spcPts val="600"/>
                </a:spcAft>
              </a:pPr>
              <a:t>February 24, 2022</a:t>
            </a:fld>
            <a:endParaRPr lang="en-US"/>
          </a:p>
        </p:txBody>
      </p:sp>
      <p:sp>
        <p:nvSpPr>
          <p:cNvPr id="20" name="TextBox 19">
            <a:extLst>
              <a:ext uri="{FF2B5EF4-FFF2-40B4-BE49-F238E27FC236}">
                <a16:creationId xmlns:a16="http://schemas.microsoft.com/office/drawing/2014/main" id="{5C62614F-8DA5-417B-8EDA-1C0158428F57}"/>
              </a:ext>
            </a:extLst>
          </p:cNvPr>
          <p:cNvSpPr txBox="1"/>
          <p:nvPr/>
        </p:nvSpPr>
        <p:spPr>
          <a:xfrm>
            <a:off x="3412296" y="4273869"/>
            <a:ext cx="5361470" cy="1754326"/>
          </a:xfrm>
          <a:prstGeom prst="rect">
            <a:avLst/>
          </a:prstGeom>
          <a:noFill/>
        </p:spPr>
        <p:txBody>
          <a:bodyPr wrap="square">
            <a:spAutoFit/>
          </a:bodyPr>
          <a:lstStyle/>
          <a:p>
            <a:pPr marL="285750" indent="-285750" algn="l">
              <a:buFont typeface="Arial" panose="020B0604020202020204" pitchFamily="34" charset="0"/>
              <a:buChar char="•"/>
            </a:pPr>
            <a:r>
              <a:rPr lang="en-US" dirty="0"/>
              <a:t>The Opt-Out feature gives learners the opportunity to opt-out of a future event that they know they will be able to attend.</a:t>
            </a:r>
          </a:p>
          <a:p>
            <a:pPr algn="l"/>
            <a:endParaRPr lang="en-US" dirty="0"/>
          </a:p>
          <a:p>
            <a:pPr marL="285750" indent="-285750" algn="l">
              <a:buFont typeface="Arial" panose="020B0604020202020204" pitchFamily="34" charset="0"/>
              <a:buChar char="•"/>
            </a:pPr>
            <a:r>
              <a:rPr lang="en-US" b="0" i="0" u="none" strike="noStrike" baseline="0" dirty="0">
                <a:latin typeface="+mn-lt"/>
              </a:rPr>
              <a:t>You can set the </a:t>
            </a:r>
            <a:r>
              <a:rPr lang="en-US" b="0" u="none" strike="noStrike" baseline="0" dirty="0">
                <a:latin typeface="+mn-lt"/>
              </a:rPr>
              <a:t>status to </a:t>
            </a:r>
            <a:r>
              <a:rPr lang="en-US" u="sng" dirty="0"/>
              <a:t>Absent</a:t>
            </a:r>
            <a:r>
              <a:rPr lang="en-US" dirty="0"/>
              <a:t> or </a:t>
            </a:r>
            <a:r>
              <a:rPr lang="en-US" u="sng" dirty="0"/>
              <a:t>Exempted </a:t>
            </a:r>
            <a:r>
              <a:rPr lang="en-US" dirty="0"/>
              <a:t>depending on how you would like to report on it </a:t>
            </a:r>
            <a:endParaRPr lang="en-US" b="0" strike="noStrike" baseline="0" dirty="0">
              <a:latin typeface="+mn-lt"/>
            </a:endParaRPr>
          </a:p>
        </p:txBody>
      </p:sp>
      <p:pic>
        <p:nvPicPr>
          <p:cNvPr id="22" name="Content Placeholder 21">
            <a:extLst>
              <a:ext uri="{FF2B5EF4-FFF2-40B4-BE49-F238E27FC236}">
                <a16:creationId xmlns:a16="http://schemas.microsoft.com/office/drawing/2014/main" id="{F5718F0D-D003-44A5-9AF4-E9A46A253A2C}"/>
              </a:ext>
            </a:extLst>
          </p:cNvPr>
          <p:cNvPicPr>
            <a:picLocks noGrp="1" noChangeAspect="1"/>
          </p:cNvPicPr>
          <p:nvPr>
            <p:ph idx="1"/>
          </p:nvPr>
        </p:nvPicPr>
        <p:blipFill>
          <a:blip r:embed="rId3"/>
          <a:stretch>
            <a:fillRect/>
          </a:stretch>
        </p:blipFill>
        <p:spPr>
          <a:xfrm>
            <a:off x="3430839" y="452274"/>
            <a:ext cx="5289088" cy="3821595"/>
          </a:xfrm>
        </p:spPr>
      </p:pic>
    </p:spTree>
    <p:extLst>
      <p:ext uri="{BB962C8B-B14F-4D97-AF65-F5344CB8AC3E}">
        <p14:creationId xmlns:p14="http://schemas.microsoft.com/office/powerpoint/2010/main" val="32468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p:txBody>
          <a:bodyPr/>
          <a:lstStyle/>
          <a:p>
            <a:r>
              <a:rPr lang="en-US" b="1" dirty="0"/>
              <a:t>OPT-OUT OF AN EVENT – ADMIN VIEW</a:t>
            </a: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a:xfrm>
            <a:off x="298457" y="745919"/>
            <a:ext cx="8423512" cy="1072833"/>
          </a:xfrm>
        </p:spPr>
        <p:txBody>
          <a:bodyPr/>
          <a:lstStyle/>
          <a:p>
            <a:pPr marL="285750" indent="-285750" algn="l">
              <a:buFont typeface="Arial" panose="020B0604020202020204" pitchFamily="34" charset="0"/>
              <a:buChar char="•"/>
            </a:pPr>
            <a:r>
              <a:rPr lang="en-US" sz="1800" b="0" i="0" u="none" strike="noStrike" baseline="0" dirty="0">
                <a:latin typeface="+mn-lt"/>
              </a:rPr>
              <a:t>If a learner opts out, you will be able to see it in the registration settings</a:t>
            </a:r>
          </a:p>
          <a:p>
            <a:pPr marL="285750" indent="-285750" algn="l">
              <a:buFont typeface="Arial" panose="020B0604020202020204" pitchFamily="34" charset="0"/>
              <a:buChar char="•"/>
            </a:pPr>
            <a:r>
              <a:rPr lang="en-US" sz="1800" b="0" i="0" u="none" strike="noStrike" baseline="0" dirty="0">
                <a:latin typeface="+mn-lt"/>
              </a:rPr>
              <a:t>The </a:t>
            </a:r>
            <a:r>
              <a:rPr lang="en-US" sz="1800" dirty="0">
                <a:latin typeface="+mn-lt"/>
              </a:rPr>
              <a:t>attendance status will automatically update based on the registration settings </a:t>
            </a:r>
            <a:endParaRPr lang="en-US" sz="1800" b="0" i="0" u="none" strike="noStrike" baseline="0" dirty="0">
              <a:latin typeface="+mn-lt"/>
            </a:endParaRPr>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9</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24, 2022</a:t>
            </a:fld>
            <a:endParaRPr lang="en-US" dirty="0"/>
          </a:p>
        </p:txBody>
      </p:sp>
      <p:pic>
        <p:nvPicPr>
          <p:cNvPr id="8" name="Content Placeholder 7">
            <a:extLst>
              <a:ext uri="{FF2B5EF4-FFF2-40B4-BE49-F238E27FC236}">
                <a16:creationId xmlns:a16="http://schemas.microsoft.com/office/drawing/2014/main" id="{5308B5DF-1AB0-4187-A9FB-FE8DDF772415}"/>
              </a:ext>
            </a:extLst>
          </p:cNvPr>
          <p:cNvPicPr>
            <a:picLocks noGrp="1" noChangeAspect="1"/>
          </p:cNvPicPr>
          <p:nvPr>
            <p:ph idx="1"/>
          </p:nvPr>
        </p:nvPicPr>
        <p:blipFill>
          <a:blip r:embed="rId3"/>
          <a:stretch>
            <a:fillRect/>
          </a:stretch>
        </p:blipFill>
        <p:spPr>
          <a:xfrm>
            <a:off x="1083893" y="1917646"/>
            <a:ext cx="6626163" cy="4121930"/>
          </a:xfrm>
        </p:spPr>
      </p:pic>
    </p:spTree>
    <p:extLst>
      <p:ext uri="{BB962C8B-B14F-4D97-AF65-F5344CB8AC3E}">
        <p14:creationId xmlns:p14="http://schemas.microsoft.com/office/powerpoint/2010/main" val="3454528224"/>
      </p:ext>
    </p:extLst>
  </p:cSld>
  <p:clrMapOvr>
    <a:masterClrMapping/>
  </p:clrMapOvr>
</p:sld>
</file>

<file path=ppt/theme/theme1.xml><?xml version="1.0" encoding="utf-8"?>
<a:theme xmlns:a="http://schemas.openxmlformats.org/drawingml/2006/main" name="McMaster Brighter World Theme">
  <a:themeElements>
    <a:clrScheme name="Custom 7">
      <a:dk1>
        <a:srgbClr val="4C555C"/>
      </a:dk1>
      <a:lt1>
        <a:srgbClr val="FFFFFF"/>
      </a:lt1>
      <a:dk2>
        <a:srgbClr val="FFFFFF"/>
      </a:dk2>
      <a:lt2>
        <a:srgbClr val="FFFFFF"/>
      </a:lt2>
      <a:accent1>
        <a:srgbClr val="79003B"/>
      </a:accent1>
      <a:accent2>
        <a:srgbClr val="FCBE57"/>
      </a:accent2>
      <a:accent3>
        <a:srgbClr val="FFD000"/>
      </a:accent3>
      <a:accent4>
        <a:srgbClr val="D2D654"/>
      </a:accent4>
      <a:accent5>
        <a:srgbClr val="6FD3E3"/>
      </a:accent5>
      <a:accent6>
        <a:srgbClr val="A71930"/>
      </a:accent6>
      <a:hlink>
        <a:srgbClr val="79003B"/>
      </a:hlink>
      <a:folHlink>
        <a:srgbClr val="7900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27432</TotalTime>
  <Words>1196</Words>
  <Application>Microsoft Office PowerPoint</Application>
  <PresentationFormat>On-screen Show (4:3)</PresentationFormat>
  <Paragraphs>262</Paragraphs>
  <Slides>32</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Courier New</vt:lpstr>
      <vt:lpstr>Roboto</vt:lpstr>
      <vt:lpstr>Wingdings</vt:lpstr>
      <vt:lpstr>McMaster Brighter World Theme</vt:lpstr>
      <vt:lpstr>Session Topic: EVENT MANAGER</vt:lpstr>
      <vt:lpstr>AGENDA</vt:lpstr>
      <vt:lpstr>EVENT TEMPLATES</vt:lpstr>
      <vt:lpstr>EVENT TEMPLATES</vt:lpstr>
      <vt:lpstr>EVENT TEMPLATES</vt:lpstr>
      <vt:lpstr>EVENT TEMPLATES</vt:lpstr>
      <vt:lpstr>EVENT TEMPLATES</vt:lpstr>
      <vt:lpstr>OPT-OUT FEATURE</vt:lpstr>
      <vt:lpstr>OPT-OUT OF AN EVENT – ADMIN VIEW</vt:lpstr>
      <vt:lpstr>OPT-OUT OF AN EVENT – ADMIN VIEW</vt:lpstr>
      <vt:lpstr>WHAT DOES IT LOOK LIKE FROM A LEARNER’S VIEW?</vt:lpstr>
      <vt:lpstr>WHAT DOES IT LOOK LIKE FROM A LEARNER’S VIEW?</vt:lpstr>
      <vt:lpstr>WHAT DOES IT LOOK LIKE FROM A LEARNER’S VIEW?</vt:lpstr>
      <vt:lpstr>WHAT DOES IT LOOK LIKE FROM A LEARNER’S VIEW?</vt:lpstr>
      <vt:lpstr>AGENDA</vt:lpstr>
      <vt:lpstr>MANUALLY ADDING LEARNERS TO EVENTS</vt:lpstr>
      <vt:lpstr>MANUALLY ADDING LEARNERS TO EVENTS</vt:lpstr>
      <vt:lpstr>MANUALLY ADDING LEARNERS TO EVENTS</vt:lpstr>
      <vt:lpstr>AGENDA</vt:lpstr>
      <vt:lpstr>EVENT EVALUATION FORMS</vt:lpstr>
      <vt:lpstr>EVENT EVALUATION FORMS</vt:lpstr>
      <vt:lpstr>AGENDA</vt:lpstr>
      <vt:lpstr>AGGREGATE EVENT EVALUATIONS</vt:lpstr>
      <vt:lpstr>AGGREGATE EVENT EVALUATIONS</vt:lpstr>
      <vt:lpstr>AGGREGATE EVENT EVALUATIONS</vt:lpstr>
      <vt:lpstr>AGGREGATE EVENT EVALUATIONS</vt:lpstr>
      <vt:lpstr>AGENDA</vt:lpstr>
      <vt:lpstr>EVENT ATTENDANCE REPORTING</vt:lpstr>
      <vt:lpstr>EVENT ATTENDANCE REPORTING</vt:lpstr>
      <vt:lpstr>EVENT ATTENDANCE REPORTING</vt:lpstr>
      <vt:lpstr>EVENT ATTENDANCE REPORTING</vt:lpstr>
      <vt:lpstr>MEDSIS WEBSITE</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Somerville, Andrea</cp:lastModifiedBy>
  <cp:revision>155</cp:revision>
  <cp:lastPrinted>2017-06-06T20:04:49Z</cp:lastPrinted>
  <dcterms:created xsi:type="dcterms:W3CDTF">2017-04-21T15:41:45Z</dcterms:created>
  <dcterms:modified xsi:type="dcterms:W3CDTF">2022-02-24T16:01:38Z</dcterms:modified>
</cp:coreProperties>
</file>