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378" r:id="rId2"/>
    <p:sldId id="445" r:id="rId3"/>
    <p:sldId id="259" r:id="rId4"/>
    <p:sldId id="446" r:id="rId5"/>
    <p:sldId id="442" r:id="rId6"/>
    <p:sldId id="443" r:id="rId7"/>
    <p:sldId id="444" r:id="rId8"/>
    <p:sldId id="462" r:id="rId9"/>
    <p:sldId id="448" r:id="rId10"/>
    <p:sldId id="449" r:id="rId11"/>
    <p:sldId id="451" r:id="rId12"/>
    <p:sldId id="452" r:id="rId13"/>
    <p:sldId id="450" r:id="rId14"/>
    <p:sldId id="463" r:id="rId15"/>
    <p:sldId id="454" r:id="rId16"/>
    <p:sldId id="455" r:id="rId17"/>
    <p:sldId id="456" r:id="rId18"/>
    <p:sldId id="457" r:id="rId19"/>
    <p:sldId id="464" r:id="rId20"/>
    <p:sldId id="459" r:id="rId21"/>
    <p:sldId id="460" r:id="rId22"/>
    <p:sldId id="461" r:id="rId23"/>
    <p:sldId id="465" r:id="rId24"/>
    <p:sldId id="39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F55"/>
    <a:srgbClr val="7A003C"/>
    <a:srgbClr val="8BD3E6"/>
    <a:srgbClr val="D2D755"/>
    <a:srgbClr val="FFD100"/>
    <a:srgbClr val="DBDBDD"/>
    <a:srgbClr val="007096"/>
    <a:srgbClr val="5E6A71"/>
    <a:srgbClr val="FDBF57"/>
    <a:srgbClr val="D5D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18F3A-444B-477C-BCF1-4AD2ACDAF48C}" v="2" dt="2022-03-09T19:46:51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9" autoAdjust="0"/>
    <p:restoredTop sz="83771" autoAdjust="0"/>
  </p:normalViewPr>
  <p:slideViewPr>
    <p:cSldViewPr snapToGrid="0" snapToObjects="1">
      <p:cViewPr varScale="1">
        <p:scale>
          <a:sx n="95" d="100"/>
          <a:sy n="95" d="100"/>
        </p:scale>
        <p:origin x="1758" y="90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ville, Andrea" userId="f78d72f0-87d4-4c32-afd3-9fb76f3944a9" providerId="ADAL" clId="{45D18F3A-444B-477C-BCF1-4AD2ACDAF48C}"/>
    <pc:docChg chg="undo custSel addSld delSld modSld sldOrd">
      <pc:chgData name="Somerville, Andrea" userId="f78d72f0-87d4-4c32-afd3-9fb76f3944a9" providerId="ADAL" clId="{45D18F3A-444B-477C-BCF1-4AD2ACDAF48C}" dt="2022-03-10T17:24:46.311" v="3161" actId="478"/>
      <pc:docMkLst>
        <pc:docMk/>
      </pc:docMkLst>
      <pc:sldChg chg="addSp delSp modSp add mod setBg modClrScheme chgLayout">
        <pc:chgData name="Somerville, Andrea" userId="f78d72f0-87d4-4c32-afd3-9fb76f3944a9" providerId="ADAL" clId="{45D18F3A-444B-477C-BCF1-4AD2ACDAF48C}" dt="2022-03-10T17:23:21.381" v="3112" actId="20577"/>
        <pc:sldMkLst>
          <pc:docMk/>
          <pc:sldMk cId="3929971712" sldId="259"/>
        </pc:sldMkLst>
        <pc:spChg chg="del mod">
          <ac:chgData name="Somerville, Andrea" userId="f78d72f0-87d4-4c32-afd3-9fb76f3944a9" providerId="ADAL" clId="{45D18F3A-444B-477C-BCF1-4AD2ACDAF48C}" dt="2022-03-09T18:54:34.171" v="394" actId="21"/>
          <ac:spMkLst>
            <pc:docMk/>
            <pc:sldMk cId="3929971712" sldId="259"/>
            <ac:spMk id="2" creationId="{152788F9-5757-449C-B77B-78AE01AC734B}"/>
          </ac:spMkLst>
        </pc:spChg>
        <pc:spChg chg="mod ord">
          <ac:chgData name="Somerville, Andrea" userId="f78d72f0-87d4-4c32-afd3-9fb76f3944a9" providerId="ADAL" clId="{45D18F3A-444B-477C-BCF1-4AD2ACDAF48C}" dt="2022-03-10T17:23:21.381" v="3112" actId="20577"/>
          <ac:spMkLst>
            <pc:docMk/>
            <pc:sldMk cId="3929971712" sldId="259"/>
            <ac:spMk id="3" creationId="{246D219C-A7E7-475D-89B8-EBFC4F1B1E62}"/>
          </ac:spMkLst>
        </pc:spChg>
        <pc:spChg chg="add mod">
          <ac:chgData name="Somerville, Andrea" userId="f78d72f0-87d4-4c32-afd3-9fb76f3944a9" providerId="ADAL" clId="{45D18F3A-444B-477C-BCF1-4AD2ACDAF48C}" dt="2022-03-09T19:49:43.032" v="895" actId="20577"/>
          <ac:spMkLst>
            <pc:docMk/>
            <pc:sldMk cId="3929971712" sldId="259"/>
            <ac:spMk id="6" creationId="{49333210-BDAC-4E1C-8D10-E8CEC2261175}"/>
          </ac:spMkLst>
        </pc:spChg>
        <pc:spChg chg="add del mod">
          <ac:chgData name="Somerville, Andrea" userId="f78d72f0-87d4-4c32-afd3-9fb76f3944a9" providerId="ADAL" clId="{45D18F3A-444B-477C-BCF1-4AD2ACDAF48C}" dt="2022-03-09T18:55:35.448" v="437" actId="478"/>
          <ac:spMkLst>
            <pc:docMk/>
            <pc:sldMk cId="3929971712" sldId="259"/>
            <ac:spMk id="11" creationId="{B59EDAB6-9421-4E44-9D5A-95BF74860D14}"/>
          </ac:spMkLst>
        </pc:spChg>
        <pc:spChg chg="add del mod">
          <ac:chgData name="Somerville, Andrea" userId="f78d72f0-87d4-4c32-afd3-9fb76f3944a9" providerId="ADAL" clId="{45D18F3A-444B-477C-BCF1-4AD2ACDAF48C}" dt="2022-03-09T19:01:54.986" v="486" actId="22"/>
          <ac:spMkLst>
            <pc:docMk/>
            <pc:sldMk cId="3929971712" sldId="259"/>
            <ac:spMk id="12" creationId="{D3318103-1A8E-4804-995B-0AAE4C994F7D}"/>
          </ac:spMkLst>
        </pc:spChg>
        <pc:spChg chg="add del mod">
          <ac:chgData name="Somerville, Andrea" userId="f78d72f0-87d4-4c32-afd3-9fb76f3944a9" providerId="ADAL" clId="{45D18F3A-444B-477C-BCF1-4AD2ACDAF48C}" dt="2022-03-09T19:01:19.803" v="480" actId="22"/>
          <ac:spMkLst>
            <pc:docMk/>
            <pc:sldMk cId="3929971712" sldId="259"/>
            <ac:spMk id="13" creationId="{A73A7539-8FDF-4A80-B9D9-27B307DD7CA3}"/>
          </ac:spMkLst>
        </pc:spChg>
        <pc:spChg chg="add mod">
          <ac:chgData name="Somerville, Andrea" userId="f78d72f0-87d4-4c32-afd3-9fb76f3944a9" providerId="ADAL" clId="{45D18F3A-444B-477C-BCF1-4AD2ACDAF48C}" dt="2022-03-09T18:55:30.013" v="436" actId="26606"/>
          <ac:spMkLst>
            <pc:docMk/>
            <pc:sldMk cId="3929971712" sldId="259"/>
            <ac:spMk id="15" creationId="{78BFAD23-658D-4BAB-94DD-3AA9A120CE0A}"/>
          </ac:spMkLst>
        </pc:spChg>
        <pc:spChg chg="add mod">
          <ac:chgData name="Somerville, Andrea" userId="f78d72f0-87d4-4c32-afd3-9fb76f3944a9" providerId="ADAL" clId="{45D18F3A-444B-477C-BCF1-4AD2ACDAF48C}" dt="2022-03-09T18:55:30.013" v="436" actId="26606"/>
          <ac:spMkLst>
            <pc:docMk/>
            <pc:sldMk cId="3929971712" sldId="259"/>
            <ac:spMk id="17" creationId="{EC460EC9-EEF1-4FD2-A611-02B1E17F7189}"/>
          </ac:spMkLst>
        </pc:spChg>
        <pc:spChg chg="add del mod">
          <ac:chgData name="Somerville, Andrea" userId="f78d72f0-87d4-4c32-afd3-9fb76f3944a9" providerId="ADAL" clId="{45D18F3A-444B-477C-BCF1-4AD2ACDAF48C}" dt="2022-03-09T19:54:19.825" v="1594" actId="478"/>
          <ac:spMkLst>
            <pc:docMk/>
            <pc:sldMk cId="3929971712" sldId="259"/>
            <ac:spMk id="19" creationId="{334ED21A-8C4D-46CF-AD4E-61C7E0606595}"/>
          </ac:spMkLst>
        </pc:spChg>
        <pc:picChg chg="del">
          <ac:chgData name="Somerville, Andrea" userId="f78d72f0-87d4-4c32-afd3-9fb76f3944a9" providerId="ADAL" clId="{45D18F3A-444B-477C-BCF1-4AD2ACDAF48C}" dt="2022-03-09T18:55:26.500" v="435" actId="478"/>
          <ac:picMkLst>
            <pc:docMk/>
            <pc:sldMk cId="3929971712" sldId="259"/>
            <ac:picMk id="5" creationId="{045D2BBA-1652-4874-9886-31E71D7E9A6E}"/>
          </ac:picMkLst>
        </pc:picChg>
        <pc:picChg chg="del">
          <ac:chgData name="Somerville, Andrea" userId="f78d72f0-87d4-4c32-afd3-9fb76f3944a9" providerId="ADAL" clId="{45D18F3A-444B-477C-BCF1-4AD2ACDAF48C}" dt="2022-03-09T18:55:25.598" v="434" actId="478"/>
          <ac:picMkLst>
            <pc:docMk/>
            <pc:sldMk cId="3929971712" sldId="259"/>
            <ac:picMk id="7" creationId="{069BF292-021F-4677-A42D-34091D373138}"/>
          </ac:picMkLst>
        </pc:picChg>
        <pc:picChg chg="add del mod ord">
          <ac:chgData name="Somerville, Andrea" userId="f78d72f0-87d4-4c32-afd3-9fb76f3944a9" providerId="ADAL" clId="{45D18F3A-444B-477C-BCF1-4AD2ACDAF48C}" dt="2022-03-09T19:01:34.516" v="485" actId="478"/>
          <ac:picMkLst>
            <pc:docMk/>
            <pc:sldMk cId="3929971712" sldId="259"/>
            <ac:picMk id="9" creationId="{2F835D09-0722-402E-9572-D30A64709DE0}"/>
          </ac:picMkLst>
        </pc:picChg>
        <pc:picChg chg="add del mod ord">
          <ac:chgData name="Somerville, Andrea" userId="f78d72f0-87d4-4c32-afd3-9fb76f3944a9" providerId="ADAL" clId="{45D18F3A-444B-477C-BCF1-4AD2ACDAF48C}" dt="2022-03-09T19:54:16.828" v="1593" actId="478"/>
          <ac:picMkLst>
            <pc:docMk/>
            <pc:sldMk cId="3929971712" sldId="259"/>
            <ac:picMk id="16" creationId="{C7003200-95E4-4313-AEBA-586326F7F140}"/>
          </ac:picMkLst>
        </pc:picChg>
      </pc:sldChg>
      <pc:sldChg chg="modSp mod">
        <pc:chgData name="Somerville, Andrea" userId="f78d72f0-87d4-4c32-afd3-9fb76f3944a9" providerId="ADAL" clId="{45D18F3A-444B-477C-BCF1-4AD2ACDAF48C}" dt="2022-03-09T21:27:07.963" v="3098" actId="6549"/>
        <pc:sldMkLst>
          <pc:docMk/>
          <pc:sldMk cId="3661685315" sldId="378"/>
        </pc:sldMkLst>
        <pc:spChg chg="mod">
          <ac:chgData name="Somerville, Andrea" userId="f78d72f0-87d4-4c32-afd3-9fb76f3944a9" providerId="ADAL" clId="{45D18F3A-444B-477C-BCF1-4AD2ACDAF48C}" dt="2022-03-09T21:27:07.963" v="3098" actId="6549"/>
          <ac:spMkLst>
            <pc:docMk/>
            <pc:sldMk cId="3661685315" sldId="378"/>
            <ac:spMk id="2" creationId="{25B0D6FE-8DA1-F341-A125-C435290DB0CF}"/>
          </ac:spMkLst>
        </pc:spChg>
        <pc:spChg chg="mod">
          <ac:chgData name="Somerville, Andrea" userId="f78d72f0-87d4-4c32-afd3-9fb76f3944a9" providerId="ADAL" clId="{45D18F3A-444B-477C-BCF1-4AD2ACDAF48C}" dt="2022-03-09T18:45:37.313" v="25" actId="20577"/>
          <ac:spMkLst>
            <pc:docMk/>
            <pc:sldMk cId="3661685315" sldId="378"/>
            <ac:spMk id="4" creationId="{598FC110-1797-7641-85E2-C797735892D8}"/>
          </ac:spMkLst>
        </pc:spChg>
      </pc:sldChg>
      <pc:sldChg chg="del">
        <pc:chgData name="Somerville, Andrea" userId="f78d72f0-87d4-4c32-afd3-9fb76f3944a9" providerId="ADAL" clId="{45D18F3A-444B-477C-BCF1-4AD2ACDAF48C}" dt="2022-03-09T20:00:23.905" v="1815" actId="2696"/>
        <pc:sldMkLst>
          <pc:docMk/>
          <pc:sldMk cId="671488582" sldId="384"/>
        </pc:sldMkLst>
      </pc:sldChg>
      <pc:sldChg chg="del">
        <pc:chgData name="Somerville, Andrea" userId="f78d72f0-87d4-4c32-afd3-9fb76f3944a9" providerId="ADAL" clId="{45D18F3A-444B-477C-BCF1-4AD2ACDAF48C}" dt="2022-03-09T20:00:54.746" v="1827" actId="2696"/>
        <pc:sldMkLst>
          <pc:docMk/>
          <pc:sldMk cId="3411441888" sldId="386"/>
        </pc:sldMkLst>
      </pc:sldChg>
      <pc:sldChg chg="del">
        <pc:chgData name="Somerville, Andrea" userId="f78d72f0-87d4-4c32-afd3-9fb76f3944a9" providerId="ADAL" clId="{45D18F3A-444B-477C-BCF1-4AD2ACDAF48C}" dt="2022-03-09T19:55:33.020" v="1796" actId="2696"/>
        <pc:sldMkLst>
          <pc:docMk/>
          <pc:sldMk cId="190868475" sldId="387"/>
        </pc:sldMkLst>
      </pc:sldChg>
      <pc:sldChg chg="del ord">
        <pc:chgData name="Somerville, Andrea" userId="f78d72f0-87d4-4c32-afd3-9fb76f3944a9" providerId="ADAL" clId="{45D18F3A-444B-477C-BCF1-4AD2ACDAF48C}" dt="2022-03-09T19:02:33.413" v="498" actId="2696"/>
        <pc:sldMkLst>
          <pc:docMk/>
          <pc:sldMk cId="4103472889" sldId="401"/>
        </pc:sldMkLst>
      </pc:sldChg>
      <pc:sldChg chg="del">
        <pc:chgData name="Somerville, Andrea" userId="f78d72f0-87d4-4c32-afd3-9fb76f3944a9" providerId="ADAL" clId="{45D18F3A-444B-477C-BCF1-4AD2ACDAF48C}" dt="2022-03-09T18:49:04.281" v="388" actId="47"/>
        <pc:sldMkLst>
          <pc:docMk/>
          <pc:sldMk cId="967805123" sldId="402"/>
        </pc:sldMkLst>
      </pc:sldChg>
      <pc:sldChg chg="del">
        <pc:chgData name="Somerville, Andrea" userId="f78d72f0-87d4-4c32-afd3-9fb76f3944a9" providerId="ADAL" clId="{45D18F3A-444B-477C-BCF1-4AD2ACDAF48C}" dt="2022-03-09T19:40:19.292" v="563" actId="2696"/>
        <pc:sldMkLst>
          <pc:docMk/>
          <pc:sldMk cId="229131615" sldId="415"/>
        </pc:sldMkLst>
      </pc:sldChg>
      <pc:sldChg chg="del">
        <pc:chgData name="Somerville, Andrea" userId="f78d72f0-87d4-4c32-afd3-9fb76f3944a9" providerId="ADAL" clId="{45D18F3A-444B-477C-BCF1-4AD2ACDAF48C}" dt="2022-03-09T20:00:48.645" v="1826" actId="2696"/>
        <pc:sldMkLst>
          <pc:docMk/>
          <pc:sldMk cId="542108782" sldId="417"/>
        </pc:sldMkLst>
      </pc:sldChg>
      <pc:sldChg chg="del">
        <pc:chgData name="Somerville, Andrea" userId="f78d72f0-87d4-4c32-afd3-9fb76f3944a9" providerId="ADAL" clId="{45D18F3A-444B-477C-BCF1-4AD2ACDAF48C}" dt="2022-03-09T20:00:46.526" v="1825" actId="2696"/>
        <pc:sldMkLst>
          <pc:docMk/>
          <pc:sldMk cId="1880838228" sldId="419"/>
        </pc:sldMkLst>
      </pc:sldChg>
      <pc:sldChg chg="del">
        <pc:chgData name="Somerville, Andrea" userId="f78d72f0-87d4-4c32-afd3-9fb76f3944a9" providerId="ADAL" clId="{45D18F3A-444B-477C-BCF1-4AD2ACDAF48C}" dt="2022-03-09T20:00:38.118" v="1821" actId="2696"/>
        <pc:sldMkLst>
          <pc:docMk/>
          <pc:sldMk cId="1965246463" sldId="420"/>
        </pc:sldMkLst>
      </pc:sldChg>
      <pc:sldChg chg="del">
        <pc:chgData name="Somerville, Andrea" userId="f78d72f0-87d4-4c32-afd3-9fb76f3944a9" providerId="ADAL" clId="{45D18F3A-444B-477C-BCF1-4AD2ACDAF48C}" dt="2022-03-09T20:00:41.129" v="1823" actId="2696"/>
        <pc:sldMkLst>
          <pc:docMk/>
          <pc:sldMk cId="2039398793" sldId="421"/>
        </pc:sldMkLst>
      </pc:sldChg>
      <pc:sldChg chg="del">
        <pc:chgData name="Somerville, Andrea" userId="f78d72f0-87d4-4c32-afd3-9fb76f3944a9" providerId="ADAL" clId="{45D18F3A-444B-477C-BCF1-4AD2ACDAF48C}" dt="2022-03-09T20:00:32.068" v="1818" actId="2696"/>
        <pc:sldMkLst>
          <pc:docMk/>
          <pc:sldMk cId="704173145" sldId="422"/>
        </pc:sldMkLst>
      </pc:sldChg>
      <pc:sldChg chg="delSp modSp del mod">
        <pc:chgData name="Somerville, Andrea" userId="f78d72f0-87d4-4c32-afd3-9fb76f3944a9" providerId="ADAL" clId="{45D18F3A-444B-477C-BCF1-4AD2ACDAF48C}" dt="2022-03-09T19:48:35.926" v="846" actId="47"/>
        <pc:sldMkLst>
          <pc:docMk/>
          <pc:sldMk cId="3107119878" sldId="425"/>
        </pc:sldMkLst>
        <pc:spChg chg="mod">
          <ac:chgData name="Somerville, Andrea" userId="f78d72f0-87d4-4c32-afd3-9fb76f3944a9" providerId="ADAL" clId="{45D18F3A-444B-477C-BCF1-4AD2ACDAF48C}" dt="2022-03-09T18:46:07.552" v="66" actId="20577"/>
          <ac:spMkLst>
            <pc:docMk/>
            <pc:sldMk cId="3107119878" sldId="425"/>
            <ac:spMk id="6" creationId="{A1BF7E72-DB57-3A4C-A497-3E66B8D95F4B}"/>
          </ac:spMkLst>
        </pc:spChg>
        <pc:spChg chg="mod">
          <ac:chgData name="Somerville, Andrea" userId="f78d72f0-87d4-4c32-afd3-9fb76f3944a9" providerId="ADAL" clId="{45D18F3A-444B-477C-BCF1-4AD2ACDAF48C}" dt="2022-03-09T18:46:18.547" v="86" actId="20577"/>
          <ac:spMkLst>
            <pc:docMk/>
            <pc:sldMk cId="3107119878" sldId="425"/>
            <ac:spMk id="7" creationId="{C2524456-2622-7A40-A543-9D5DC647462E}"/>
          </ac:spMkLst>
        </pc:spChg>
        <pc:spChg chg="mod">
          <ac:chgData name="Somerville, Andrea" userId="f78d72f0-87d4-4c32-afd3-9fb76f3944a9" providerId="ADAL" clId="{45D18F3A-444B-477C-BCF1-4AD2ACDAF48C}" dt="2022-03-09T18:48:20.156" v="381" actId="1076"/>
          <ac:spMkLst>
            <pc:docMk/>
            <pc:sldMk cId="3107119878" sldId="425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18:47:22.277" v="230" actId="313"/>
          <ac:spMkLst>
            <pc:docMk/>
            <pc:sldMk cId="3107119878" sldId="425"/>
            <ac:spMk id="10" creationId="{C40C97FC-5DF4-46B1-BECB-39EFF872FC4F}"/>
          </ac:spMkLst>
        </pc:spChg>
        <pc:spChg chg="mod">
          <ac:chgData name="Somerville, Andrea" userId="f78d72f0-87d4-4c32-afd3-9fb76f3944a9" providerId="ADAL" clId="{45D18F3A-444B-477C-BCF1-4AD2ACDAF48C}" dt="2022-03-09T18:48:17.699" v="380" actId="1076"/>
          <ac:spMkLst>
            <pc:docMk/>
            <pc:sldMk cId="3107119878" sldId="425"/>
            <ac:spMk id="11" creationId="{0CFA046B-7E99-4DEB-8394-86A540112497}"/>
          </ac:spMkLst>
        </pc:spChg>
        <pc:spChg chg="del">
          <ac:chgData name="Somerville, Andrea" userId="f78d72f0-87d4-4c32-afd3-9fb76f3944a9" providerId="ADAL" clId="{45D18F3A-444B-477C-BCF1-4AD2ACDAF48C}" dt="2022-03-09T18:48:12.557" v="378" actId="478"/>
          <ac:spMkLst>
            <pc:docMk/>
            <pc:sldMk cId="3107119878" sldId="425"/>
            <ac:spMk id="12" creationId="{46A18C0F-B6A8-44D5-97D5-1D85E89E96EC}"/>
          </ac:spMkLst>
        </pc:spChg>
      </pc:sldChg>
      <pc:sldChg chg="del">
        <pc:chgData name="Somerville, Andrea" userId="f78d72f0-87d4-4c32-afd3-9fb76f3944a9" providerId="ADAL" clId="{45D18F3A-444B-477C-BCF1-4AD2ACDAF48C}" dt="2022-03-09T18:48:38.796" v="385" actId="47"/>
        <pc:sldMkLst>
          <pc:docMk/>
          <pc:sldMk cId="1991877903" sldId="426"/>
        </pc:sldMkLst>
      </pc:sldChg>
      <pc:sldChg chg="del">
        <pc:chgData name="Somerville, Andrea" userId="f78d72f0-87d4-4c32-afd3-9fb76f3944a9" providerId="ADAL" clId="{45D18F3A-444B-477C-BCF1-4AD2ACDAF48C}" dt="2022-03-09T20:00:02.418" v="1808" actId="2696"/>
        <pc:sldMkLst>
          <pc:docMk/>
          <pc:sldMk cId="2476620491" sldId="427"/>
        </pc:sldMkLst>
      </pc:sldChg>
      <pc:sldChg chg="del">
        <pc:chgData name="Somerville, Andrea" userId="f78d72f0-87d4-4c32-afd3-9fb76f3944a9" providerId="ADAL" clId="{45D18F3A-444B-477C-BCF1-4AD2ACDAF48C}" dt="2022-03-09T20:00:07.032" v="1809" actId="2696"/>
        <pc:sldMkLst>
          <pc:docMk/>
          <pc:sldMk cId="1193115240" sldId="428"/>
        </pc:sldMkLst>
      </pc:sldChg>
      <pc:sldChg chg="del">
        <pc:chgData name="Somerville, Andrea" userId="f78d72f0-87d4-4c32-afd3-9fb76f3944a9" providerId="ADAL" clId="{45D18F3A-444B-477C-BCF1-4AD2ACDAF48C}" dt="2022-03-09T20:00:14.517" v="1813" actId="2696"/>
        <pc:sldMkLst>
          <pc:docMk/>
          <pc:sldMk cId="2376914648" sldId="429"/>
        </pc:sldMkLst>
      </pc:sldChg>
      <pc:sldChg chg="del">
        <pc:chgData name="Somerville, Andrea" userId="f78d72f0-87d4-4c32-afd3-9fb76f3944a9" providerId="ADAL" clId="{45D18F3A-444B-477C-BCF1-4AD2ACDAF48C}" dt="2022-03-09T20:00:16.483" v="1814" actId="2696"/>
        <pc:sldMkLst>
          <pc:docMk/>
          <pc:sldMk cId="2519474383" sldId="430"/>
        </pc:sldMkLst>
      </pc:sldChg>
      <pc:sldChg chg="del">
        <pc:chgData name="Somerville, Andrea" userId="f78d72f0-87d4-4c32-afd3-9fb76f3944a9" providerId="ADAL" clId="{45D18F3A-444B-477C-BCF1-4AD2ACDAF48C}" dt="2022-03-09T20:00:39.502" v="1822" actId="2696"/>
        <pc:sldMkLst>
          <pc:docMk/>
          <pc:sldMk cId="640950335" sldId="431"/>
        </pc:sldMkLst>
      </pc:sldChg>
      <pc:sldChg chg="del">
        <pc:chgData name="Somerville, Andrea" userId="f78d72f0-87d4-4c32-afd3-9fb76f3944a9" providerId="ADAL" clId="{45D18F3A-444B-477C-BCF1-4AD2ACDAF48C}" dt="2022-03-09T20:00:30.267" v="1817" actId="2696"/>
        <pc:sldMkLst>
          <pc:docMk/>
          <pc:sldMk cId="2430982540" sldId="432"/>
        </pc:sldMkLst>
      </pc:sldChg>
      <pc:sldChg chg="del">
        <pc:chgData name="Somerville, Andrea" userId="f78d72f0-87d4-4c32-afd3-9fb76f3944a9" providerId="ADAL" clId="{45D18F3A-444B-477C-BCF1-4AD2ACDAF48C}" dt="2022-03-09T20:00:08.879" v="1810" actId="2696"/>
        <pc:sldMkLst>
          <pc:docMk/>
          <pc:sldMk cId="386806107" sldId="433"/>
        </pc:sldMkLst>
      </pc:sldChg>
      <pc:sldChg chg="del">
        <pc:chgData name="Somerville, Andrea" userId="f78d72f0-87d4-4c32-afd3-9fb76f3944a9" providerId="ADAL" clId="{45D18F3A-444B-477C-BCF1-4AD2ACDAF48C}" dt="2022-03-09T20:00:12.878" v="1812" actId="2696"/>
        <pc:sldMkLst>
          <pc:docMk/>
          <pc:sldMk cId="4232905062" sldId="434"/>
        </pc:sldMkLst>
      </pc:sldChg>
      <pc:sldChg chg="del">
        <pc:chgData name="Somerville, Andrea" userId="f78d72f0-87d4-4c32-afd3-9fb76f3944a9" providerId="ADAL" clId="{45D18F3A-444B-477C-BCF1-4AD2ACDAF48C}" dt="2022-03-09T20:00:10.846" v="1811" actId="2696"/>
        <pc:sldMkLst>
          <pc:docMk/>
          <pc:sldMk cId="2787516698" sldId="435"/>
        </pc:sldMkLst>
      </pc:sldChg>
      <pc:sldChg chg="del">
        <pc:chgData name="Somerville, Andrea" userId="f78d72f0-87d4-4c32-afd3-9fb76f3944a9" providerId="ADAL" clId="{45D18F3A-444B-477C-BCF1-4AD2ACDAF48C}" dt="2022-03-09T20:00:33.681" v="1819" actId="2696"/>
        <pc:sldMkLst>
          <pc:docMk/>
          <pc:sldMk cId="2283259252" sldId="436"/>
        </pc:sldMkLst>
      </pc:sldChg>
      <pc:sldChg chg="del">
        <pc:chgData name="Somerville, Andrea" userId="f78d72f0-87d4-4c32-afd3-9fb76f3944a9" providerId="ADAL" clId="{45D18F3A-444B-477C-BCF1-4AD2ACDAF48C}" dt="2022-03-09T20:00:36.013" v="1820" actId="2696"/>
        <pc:sldMkLst>
          <pc:docMk/>
          <pc:sldMk cId="2799123914" sldId="438"/>
        </pc:sldMkLst>
      </pc:sldChg>
      <pc:sldChg chg="del">
        <pc:chgData name="Somerville, Andrea" userId="f78d72f0-87d4-4c32-afd3-9fb76f3944a9" providerId="ADAL" clId="{45D18F3A-444B-477C-BCF1-4AD2ACDAF48C}" dt="2022-03-09T20:00:42.635" v="1824" actId="2696"/>
        <pc:sldMkLst>
          <pc:docMk/>
          <pc:sldMk cId="1333036209" sldId="439"/>
        </pc:sldMkLst>
      </pc:sldChg>
      <pc:sldChg chg="del">
        <pc:chgData name="Somerville, Andrea" userId="f78d72f0-87d4-4c32-afd3-9fb76f3944a9" providerId="ADAL" clId="{45D18F3A-444B-477C-BCF1-4AD2ACDAF48C}" dt="2022-03-09T20:00:28.210" v="1816" actId="2696"/>
        <pc:sldMkLst>
          <pc:docMk/>
          <pc:sldMk cId="3059121667" sldId="440"/>
        </pc:sldMkLst>
      </pc:sldChg>
      <pc:sldChg chg="addSp modSp add del mod ord">
        <pc:chgData name="Somerville, Andrea" userId="f78d72f0-87d4-4c32-afd3-9fb76f3944a9" providerId="ADAL" clId="{45D18F3A-444B-477C-BCF1-4AD2ACDAF48C}" dt="2022-03-09T21:25:32.989" v="3073" actId="2696"/>
        <pc:sldMkLst>
          <pc:docMk/>
          <pc:sldMk cId="603862784" sldId="441"/>
        </pc:sldMkLst>
        <pc:spChg chg="mod">
          <ac:chgData name="Somerville, Andrea" userId="f78d72f0-87d4-4c32-afd3-9fb76f3944a9" providerId="ADAL" clId="{45D18F3A-444B-477C-BCF1-4AD2ACDAF48C}" dt="2022-03-09T19:48:59.023" v="850" actId="1076"/>
          <ac:spMkLst>
            <pc:docMk/>
            <pc:sldMk cId="603862784" sldId="441"/>
            <ac:spMk id="6" creationId="{A1BF7E72-DB57-3A4C-A497-3E66B8D95F4B}"/>
          </ac:spMkLst>
        </pc:spChg>
        <pc:spChg chg="mod">
          <ac:chgData name="Somerville, Andrea" userId="f78d72f0-87d4-4c32-afd3-9fb76f3944a9" providerId="ADAL" clId="{45D18F3A-444B-477C-BCF1-4AD2ACDAF48C}" dt="2022-03-09T19:48:13.704" v="840" actId="1076"/>
          <ac:spMkLst>
            <pc:docMk/>
            <pc:sldMk cId="603862784" sldId="441"/>
            <ac:spMk id="7" creationId="{C2524456-2622-7A40-A543-9D5DC647462E}"/>
          </ac:spMkLst>
        </pc:spChg>
        <pc:spChg chg="mod">
          <ac:chgData name="Somerville, Andrea" userId="f78d72f0-87d4-4c32-afd3-9fb76f3944a9" providerId="ADAL" clId="{45D18F3A-444B-477C-BCF1-4AD2ACDAF48C}" dt="2022-03-09T19:47:52.374" v="820" actId="404"/>
          <ac:spMkLst>
            <pc:docMk/>
            <pc:sldMk cId="603862784" sldId="441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19:59:38.666" v="1800" actId="20577"/>
          <ac:spMkLst>
            <pc:docMk/>
            <pc:sldMk cId="603862784" sldId="441"/>
            <ac:spMk id="10" creationId="{C40C97FC-5DF4-46B1-BECB-39EFF872FC4F}"/>
          </ac:spMkLst>
        </pc:spChg>
        <pc:spChg chg="mod">
          <ac:chgData name="Somerville, Andrea" userId="f78d72f0-87d4-4c32-afd3-9fb76f3944a9" providerId="ADAL" clId="{45D18F3A-444B-477C-BCF1-4AD2ACDAF48C}" dt="2022-03-09T19:48:22.784" v="841" actId="1076"/>
          <ac:spMkLst>
            <pc:docMk/>
            <pc:sldMk cId="603862784" sldId="441"/>
            <ac:spMk id="11" creationId="{0CFA046B-7E99-4DEB-8394-86A540112497}"/>
          </ac:spMkLst>
        </pc:spChg>
        <pc:spChg chg="add mod">
          <ac:chgData name="Somerville, Andrea" userId="f78d72f0-87d4-4c32-afd3-9fb76f3944a9" providerId="ADAL" clId="{45D18F3A-444B-477C-BCF1-4AD2ACDAF48C}" dt="2022-03-09T19:48:25.477" v="842" actId="1076"/>
          <ac:spMkLst>
            <pc:docMk/>
            <pc:sldMk cId="603862784" sldId="441"/>
            <ac:spMk id="12" creationId="{832A7D23-D8DD-4C82-8348-9C462CEF30C7}"/>
          </ac:spMkLst>
        </pc:spChg>
      </pc:sldChg>
      <pc:sldChg chg="addSp delSp modSp add mod">
        <pc:chgData name="Somerville, Andrea" userId="f78d72f0-87d4-4c32-afd3-9fb76f3944a9" providerId="ADAL" clId="{45D18F3A-444B-477C-BCF1-4AD2ACDAF48C}" dt="2022-03-09T19:11:17.488" v="559" actId="1076"/>
        <pc:sldMkLst>
          <pc:docMk/>
          <pc:sldMk cId="954826239" sldId="442"/>
        </pc:sldMkLst>
        <pc:spChg chg="mod">
          <ac:chgData name="Somerville, Andrea" userId="f78d72f0-87d4-4c32-afd3-9fb76f3944a9" providerId="ADAL" clId="{45D18F3A-444B-477C-BCF1-4AD2ACDAF48C}" dt="2022-03-09T19:10:33.203" v="554" actId="20577"/>
          <ac:spMkLst>
            <pc:docMk/>
            <pc:sldMk cId="954826239" sldId="442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19:09:31.260" v="500" actId="22"/>
          <ac:spMkLst>
            <pc:docMk/>
            <pc:sldMk cId="954826239" sldId="442"/>
            <ac:spMk id="4" creationId="{182E687C-2DDC-44B5-8A48-98C6A3FF5409}"/>
          </ac:spMkLst>
        </pc:spChg>
        <pc:picChg chg="add mod ord">
          <ac:chgData name="Somerville, Andrea" userId="f78d72f0-87d4-4c32-afd3-9fb76f3944a9" providerId="ADAL" clId="{45D18F3A-444B-477C-BCF1-4AD2ACDAF48C}" dt="2022-03-09T19:10:35.927" v="555" actId="1076"/>
          <ac:picMkLst>
            <pc:docMk/>
            <pc:sldMk cId="954826239" sldId="442"/>
            <ac:picMk id="7" creationId="{A99A9BD5-D3FF-476F-9191-C2B7B0F0BB92}"/>
          </ac:picMkLst>
        </pc:picChg>
        <pc:picChg chg="add mod">
          <ac:chgData name="Somerville, Andrea" userId="f78d72f0-87d4-4c32-afd3-9fb76f3944a9" providerId="ADAL" clId="{45D18F3A-444B-477C-BCF1-4AD2ACDAF48C}" dt="2022-03-09T19:11:17.488" v="559" actId="1076"/>
          <ac:picMkLst>
            <pc:docMk/>
            <pc:sldMk cId="954826239" sldId="442"/>
            <ac:picMk id="9" creationId="{E0017F00-E755-418B-BB3C-3FD76BAD79AB}"/>
          </ac:picMkLst>
        </pc:picChg>
        <pc:picChg chg="del">
          <ac:chgData name="Somerville, Andrea" userId="f78d72f0-87d4-4c32-afd3-9fb76f3944a9" providerId="ADAL" clId="{45D18F3A-444B-477C-BCF1-4AD2ACDAF48C}" dt="2022-03-09T19:09:29.705" v="499" actId="478"/>
          <ac:picMkLst>
            <pc:docMk/>
            <pc:sldMk cId="954826239" sldId="442"/>
            <ac:picMk id="16" creationId="{C7003200-95E4-4313-AEBA-586326F7F140}"/>
          </ac:picMkLst>
        </pc:picChg>
      </pc:sldChg>
      <pc:sldChg chg="addSp delSp modSp add mod ord">
        <pc:chgData name="Somerville, Andrea" userId="f78d72f0-87d4-4c32-afd3-9fb76f3944a9" providerId="ADAL" clId="{45D18F3A-444B-477C-BCF1-4AD2ACDAF48C}" dt="2022-03-09T19:43:30.053" v="711" actId="1076"/>
        <pc:sldMkLst>
          <pc:docMk/>
          <pc:sldMk cId="2705998926" sldId="443"/>
        </pc:sldMkLst>
        <pc:spChg chg="mod">
          <ac:chgData name="Somerville, Andrea" userId="f78d72f0-87d4-4c32-afd3-9fb76f3944a9" providerId="ADAL" clId="{45D18F3A-444B-477C-BCF1-4AD2ACDAF48C}" dt="2022-03-09T19:41:42.817" v="703" actId="14100"/>
          <ac:spMkLst>
            <pc:docMk/>
            <pc:sldMk cId="2705998926" sldId="443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19:43:15.269" v="707" actId="22"/>
          <ac:spMkLst>
            <pc:docMk/>
            <pc:sldMk cId="2705998926" sldId="443"/>
            <ac:spMk id="4" creationId="{16AADE0A-EDF2-4239-8C94-D663A73364BF}"/>
          </ac:spMkLst>
        </pc:spChg>
        <pc:spChg chg="mod">
          <ac:chgData name="Somerville, Andrea" userId="f78d72f0-87d4-4c32-afd3-9fb76f3944a9" providerId="ADAL" clId="{45D18F3A-444B-477C-BCF1-4AD2ACDAF48C}" dt="2022-03-09T19:40:27.632" v="590" actId="20577"/>
          <ac:spMkLst>
            <pc:docMk/>
            <pc:sldMk cId="2705998926" sldId="443"/>
            <ac:spMk id="6" creationId="{49333210-BDAC-4E1C-8D10-E8CEC2261175}"/>
          </ac:spMkLst>
        </pc:spChg>
        <pc:picChg chg="add del">
          <ac:chgData name="Somerville, Andrea" userId="f78d72f0-87d4-4c32-afd3-9fb76f3944a9" providerId="ADAL" clId="{45D18F3A-444B-477C-BCF1-4AD2ACDAF48C}" dt="2022-03-09T19:43:14.244" v="706" actId="478"/>
          <ac:picMkLst>
            <pc:docMk/>
            <pc:sldMk cId="2705998926" sldId="443"/>
            <ac:picMk id="7" creationId="{41A26E5D-6F01-46AA-A4E6-5D4C20DA5A78}"/>
          </ac:picMkLst>
        </pc:picChg>
        <pc:picChg chg="add mod ord">
          <ac:chgData name="Somerville, Andrea" userId="f78d72f0-87d4-4c32-afd3-9fb76f3944a9" providerId="ADAL" clId="{45D18F3A-444B-477C-BCF1-4AD2ACDAF48C}" dt="2022-03-09T19:43:30.053" v="711" actId="1076"/>
          <ac:picMkLst>
            <pc:docMk/>
            <pc:sldMk cId="2705998926" sldId="443"/>
            <ac:picMk id="9" creationId="{56BD580A-9326-4471-80EB-DBB3D253214E}"/>
          </ac:picMkLst>
        </pc:picChg>
        <pc:picChg chg="del">
          <ac:chgData name="Somerville, Andrea" userId="f78d72f0-87d4-4c32-afd3-9fb76f3944a9" providerId="ADAL" clId="{45D18F3A-444B-477C-BCF1-4AD2ACDAF48C}" dt="2022-03-09T19:43:12.323" v="704" actId="478"/>
          <ac:picMkLst>
            <pc:docMk/>
            <pc:sldMk cId="2705998926" sldId="443"/>
            <ac:picMk id="16" creationId="{C7003200-95E4-4313-AEBA-586326F7F140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10T15:39:24.353" v="3107" actId="1076"/>
        <pc:sldMkLst>
          <pc:docMk/>
          <pc:sldMk cId="4240194450" sldId="444"/>
        </pc:sldMkLst>
        <pc:spChg chg="mod">
          <ac:chgData name="Somerville, Andrea" userId="f78d72f0-87d4-4c32-afd3-9fb76f3944a9" providerId="ADAL" clId="{45D18F3A-444B-477C-BCF1-4AD2ACDAF48C}" dt="2022-03-09T19:44:03.687" v="741" actId="27636"/>
          <ac:spMkLst>
            <pc:docMk/>
            <pc:sldMk cId="4240194450" sldId="444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19:45:09.805" v="744" actId="22"/>
          <ac:spMkLst>
            <pc:docMk/>
            <pc:sldMk cId="4240194450" sldId="444"/>
            <ac:spMk id="4" creationId="{4EF6BB10-D3D4-4126-B37D-4E7B97AB3365}"/>
          </ac:spMkLst>
        </pc:spChg>
        <pc:picChg chg="add del mod">
          <ac:chgData name="Somerville, Andrea" userId="f78d72f0-87d4-4c32-afd3-9fb76f3944a9" providerId="ADAL" clId="{45D18F3A-444B-477C-BCF1-4AD2ACDAF48C}" dt="2022-03-10T15:38:39.671" v="3104" actId="478"/>
          <ac:picMkLst>
            <pc:docMk/>
            <pc:sldMk cId="4240194450" sldId="444"/>
            <ac:picMk id="4" creationId="{BF16B4CC-C04C-4D7A-9C7F-207BF72DA0C6}"/>
          </ac:picMkLst>
        </pc:picChg>
        <pc:picChg chg="add mod ord">
          <ac:chgData name="Somerville, Andrea" userId="f78d72f0-87d4-4c32-afd3-9fb76f3944a9" providerId="ADAL" clId="{45D18F3A-444B-477C-BCF1-4AD2ACDAF48C}" dt="2022-03-09T19:46:04.480" v="753" actId="1076"/>
          <ac:picMkLst>
            <pc:docMk/>
            <pc:sldMk cId="4240194450" sldId="444"/>
            <ac:picMk id="7" creationId="{F00A1BEE-5E15-48F6-A747-7712C3136EF1}"/>
          </ac:picMkLst>
        </pc:picChg>
        <pc:picChg chg="add mod">
          <ac:chgData name="Somerville, Andrea" userId="f78d72f0-87d4-4c32-afd3-9fb76f3944a9" providerId="ADAL" clId="{45D18F3A-444B-477C-BCF1-4AD2ACDAF48C}" dt="2022-03-10T15:39:24.353" v="3107" actId="1076"/>
          <ac:picMkLst>
            <pc:docMk/>
            <pc:sldMk cId="4240194450" sldId="444"/>
            <ac:picMk id="8" creationId="{B556F3CB-A974-4F49-8828-7E4274679EC4}"/>
          </ac:picMkLst>
        </pc:picChg>
        <pc:picChg chg="del mod">
          <ac:chgData name="Somerville, Andrea" userId="f78d72f0-87d4-4c32-afd3-9fb76f3944a9" providerId="ADAL" clId="{45D18F3A-444B-477C-BCF1-4AD2ACDAF48C}" dt="2022-03-09T19:44:09.296" v="743" actId="478"/>
          <ac:picMkLst>
            <pc:docMk/>
            <pc:sldMk cId="4240194450" sldId="444"/>
            <ac:picMk id="9" creationId="{56BD580A-9326-4471-80EB-DBB3D253214E}"/>
          </ac:picMkLst>
        </pc:picChg>
        <pc:picChg chg="add del mod">
          <ac:chgData name="Somerville, Andrea" userId="f78d72f0-87d4-4c32-afd3-9fb76f3944a9" providerId="ADAL" clId="{45D18F3A-444B-477C-BCF1-4AD2ACDAF48C}" dt="2022-03-10T15:38:28.380" v="3099" actId="478"/>
          <ac:picMkLst>
            <pc:docMk/>
            <pc:sldMk cId="4240194450" sldId="444"/>
            <ac:picMk id="10" creationId="{D603829D-3217-484C-B9DD-19B914D934CC}"/>
          </ac:picMkLst>
        </pc:picChg>
      </pc:sldChg>
      <pc:sldChg chg="delSp modSp add mod ord">
        <pc:chgData name="Somerville, Andrea" userId="f78d72f0-87d4-4c32-afd3-9fb76f3944a9" providerId="ADAL" clId="{45D18F3A-444B-477C-BCF1-4AD2ACDAF48C}" dt="2022-03-09T21:25:26.775" v="3072" actId="14100"/>
        <pc:sldMkLst>
          <pc:docMk/>
          <pc:sldMk cId="2226041627" sldId="445"/>
        </pc:sldMkLst>
        <pc:spChg chg="mod">
          <ac:chgData name="Somerville, Andrea" userId="f78d72f0-87d4-4c32-afd3-9fb76f3944a9" providerId="ADAL" clId="{45D18F3A-444B-477C-BCF1-4AD2ACDAF48C}" dt="2022-03-09T21:24:57.228" v="3064" actId="1076"/>
          <ac:spMkLst>
            <pc:docMk/>
            <pc:sldMk cId="2226041627" sldId="445"/>
            <ac:spMk id="6" creationId="{A1BF7E72-DB57-3A4C-A497-3E66B8D95F4B}"/>
          </ac:spMkLst>
        </pc:spChg>
        <pc:spChg chg="mod">
          <ac:chgData name="Somerville, Andrea" userId="f78d72f0-87d4-4c32-afd3-9fb76f3944a9" providerId="ADAL" clId="{45D18F3A-444B-477C-BCF1-4AD2ACDAF48C}" dt="2022-03-09T21:24:54.234" v="3063" actId="1076"/>
          <ac:spMkLst>
            <pc:docMk/>
            <pc:sldMk cId="2226041627" sldId="445"/>
            <ac:spMk id="7" creationId="{C2524456-2622-7A40-A543-9D5DC647462E}"/>
          </ac:spMkLst>
        </pc:spChg>
        <pc:spChg chg="mod">
          <ac:chgData name="Somerville, Andrea" userId="f78d72f0-87d4-4c32-afd3-9fb76f3944a9" providerId="ADAL" clId="{45D18F3A-444B-477C-BCF1-4AD2ACDAF48C}" dt="2022-03-09T21:25:26.775" v="3072" actId="14100"/>
          <ac:spMkLst>
            <pc:docMk/>
            <pc:sldMk cId="2226041627" sldId="445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21:25:04.932" v="3067" actId="1076"/>
          <ac:spMkLst>
            <pc:docMk/>
            <pc:sldMk cId="2226041627" sldId="445"/>
            <ac:spMk id="10" creationId="{C40C97FC-5DF4-46B1-BECB-39EFF872FC4F}"/>
          </ac:spMkLst>
        </pc:spChg>
        <pc:spChg chg="del mod">
          <ac:chgData name="Somerville, Andrea" userId="f78d72f0-87d4-4c32-afd3-9fb76f3944a9" providerId="ADAL" clId="{45D18F3A-444B-477C-BCF1-4AD2ACDAF48C}" dt="2022-03-09T21:24:23.423" v="3055" actId="478"/>
          <ac:spMkLst>
            <pc:docMk/>
            <pc:sldMk cId="2226041627" sldId="445"/>
            <ac:spMk id="11" creationId="{0CFA046B-7E99-4DEB-8394-86A540112497}"/>
          </ac:spMkLst>
        </pc:spChg>
        <pc:spChg chg="del mod">
          <ac:chgData name="Somerville, Andrea" userId="f78d72f0-87d4-4c32-afd3-9fb76f3944a9" providerId="ADAL" clId="{45D18F3A-444B-477C-BCF1-4AD2ACDAF48C}" dt="2022-03-09T21:24:24.843" v="3057" actId="478"/>
          <ac:spMkLst>
            <pc:docMk/>
            <pc:sldMk cId="2226041627" sldId="445"/>
            <ac:spMk id="12" creationId="{832A7D23-D8DD-4C82-8348-9C462CEF30C7}"/>
          </ac:spMkLst>
        </pc:spChg>
      </pc:sldChg>
      <pc:sldChg chg="modSp add mod">
        <pc:chgData name="Somerville, Andrea" userId="f78d72f0-87d4-4c32-afd3-9fb76f3944a9" providerId="ADAL" clId="{45D18F3A-444B-477C-BCF1-4AD2ACDAF48C}" dt="2022-03-10T17:23:50.456" v="3134" actId="20577"/>
        <pc:sldMkLst>
          <pc:docMk/>
          <pc:sldMk cId="1809871605" sldId="446"/>
        </pc:sldMkLst>
        <pc:spChg chg="mod">
          <ac:chgData name="Somerville, Andrea" userId="f78d72f0-87d4-4c32-afd3-9fb76f3944a9" providerId="ADAL" clId="{45D18F3A-444B-477C-BCF1-4AD2ACDAF48C}" dt="2022-03-10T17:23:50.456" v="3134" actId="20577"/>
          <ac:spMkLst>
            <pc:docMk/>
            <pc:sldMk cId="1809871605" sldId="446"/>
            <ac:spMk id="3" creationId="{246D219C-A7E7-475D-89B8-EBFC4F1B1E62}"/>
          </ac:spMkLst>
        </pc:spChg>
      </pc:sldChg>
      <pc:sldChg chg="modSp add del mod ord">
        <pc:chgData name="Somerville, Andrea" userId="f78d72f0-87d4-4c32-afd3-9fb76f3944a9" providerId="ADAL" clId="{45D18F3A-444B-477C-BCF1-4AD2ACDAF48C}" dt="2022-03-09T21:25:42.477" v="3077" actId="47"/>
        <pc:sldMkLst>
          <pc:docMk/>
          <pc:sldMk cId="2523856407" sldId="447"/>
        </pc:sldMkLst>
        <pc:spChg chg="mod">
          <ac:chgData name="Somerville, Andrea" userId="f78d72f0-87d4-4c32-afd3-9fb76f3944a9" providerId="ADAL" clId="{45D18F3A-444B-477C-BCF1-4AD2ACDAF48C}" dt="2022-03-09T19:59:56.320" v="1807" actId="207"/>
          <ac:spMkLst>
            <pc:docMk/>
            <pc:sldMk cId="2523856407" sldId="447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19:59:52.420" v="1806" actId="207"/>
          <ac:spMkLst>
            <pc:docMk/>
            <pc:sldMk cId="2523856407" sldId="447"/>
            <ac:spMk id="10" creationId="{C40C97FC-5DF4-46B1-BECB-39EFF872FC4F}"/>
          </ac:spMkLst>
        </pc:spChg>
      </pc:sldChg>
      <pc:sldChg chg="addSp delSp modSp add mod ord">
        <pc:chgData name="Somerville, Andrea" userId="f78d72f0-87d4-4c32-afd3-9fb76f3944a9" providerId="ADAL" clId="{45D18F3A-444B-477C-BCF1-4AD2ACDAF48C}" dt="2022-03-09T20:42:14.203" v="1914" actId="1076"/>
        <pc:sldMkLst>
          <pc:docMk/>
          <pc:sldMk cId="3411705521" sldId="448"/>
        </pc:sldMkLst>
        <pc:spChg chg="mod">
          <ac:chgData name="Somerville, Andrea" userId="f78d72f0-87d4-4c32-afd3-9fb76f3944a9" providerId="ADAL" clId="{45D18F3A-444B-477C-BCF1-4AD2ACDAF48C}" dt="2022-03-09T20:42:14.203" v="1914" actId="1076"/>
          <ac:spMkLst>
            <pc:docMk/>
            <pc:sldMk cId="3411705521" sldId="448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0:04:19.377" v="1875" actId="22"/>
          <ac:spMkLst>
            <pc:docMk/>
            <pc:sldMk cId="3411705521" sldId="448"/>
            <ac:spMk id="4" creationId="{AC078328-7BF6-4AB3-B17E-EC0B75DDBC03}"/>
          </ac:spMkLst>
        </pc:spChg>
        <pc:spChg chg="mod">
          <ac:chgData name="Somerville, Andrea" userId="f78d72f0-87d4-4c32-afd3-9fb76f3944a9" providerId="ADAL" clId="{45D18F3A-444B-477C-BCF1-4AD2ACDAF48C}" dt="2022-03-09T20:01:49.733" v="1858" actId="20577"/>
          <ac:spMkLst>
            <pc:docMk/>
            <pc:sldMk cId="3411705521" sldId="448"/>
            <ac:spMk id="6" creationId="{49333210-BDAC-4E1C-8D10-E8CEC2261175}"/>
          </ac:spMkLst>
        </pc:spChg>
        <pc:picChg chg="del mod">
          <ac:chgData name="Somerville, Andrea" userId="f78d72f0-87d4-4c32-afd3-9fb76f3944a9" providerId="ADAL" clId="{45D18F3A-444B-477C-BCF1-4AD2ACDAF48C}" dt="2022-03-09T20:04:03.228" v="1867" actId="478"/>
          <ac:picMkLst>
            <pc:docMk/>
            <pc:sldMk cId="3411705521" sldId="448"/>
            <ac:picMk id="7" creationId="{F00A1BEE-5E15-48F6-A747-7712C3136EF1}"/>
          </ac:picMkLst>
        </pc:picChg>
        <pc:picChg chg="add del mod">
          <ac:chgData name="Somerville, Andrea" userId="f78d72f0-87d4-4c32-afd3-9fb76f3944a9" providerId="ADAL" clId="{45D18F3A-444B-477C-BCF1-4AD2ACDAF48C}" dt="2022-03-09T20:04:17.820" v="1874" actId="478"/>
          <ac:picMkLst>
            <pc:docMk/>
            <pc:sldMk cId="3411705521" sldId="448"/>
            <ac:picMk id="8" creationId="{806DE9F0-F038-4950-AFE4-830D90707B7F}"/>
          </ac:picMkLst>
        </pc:picChg>
        <pc:picChg chg="del">
          <ac:chgData name="Somerville, Andrea" userId="f78d72f0-87d4-4c32-afd3-9fb76f3944a9" providerId="ADAL" clId="{45D18F3A-444B-477C-BCF1-4AD2ACDAF48C}" dt="2022-03-09T20:01:52.048" v="1859" actId="478"/>
          <ac:picMkLst>
            <pc:docMk/>
            <pc:sldMk cId="3411705521" sldId="448"/>
            <ac:picMk id="10" creationId="{D603829D-3217-484C-B9DD-19B914D934CC}"/>
          </ac:picMkLst>
        </pc:picChg>
        <pc:picChg chg="add mod ord">
          <ac:chgData name="Somerville, Andrea" userId="f78d72f0-87d4-4c32-afd3-9fb76f3944a9" providerId="ADAL" clId="{45D18F3A-444B-477C-BCF1-4AD2ACDAF48C}" dt="2022-03-09T20:42:11.240" v="1913" actId="1076"/>
          <ac:picMkLst>
            <pc:docMk/>
            <pc:sldMk cId="3411705521" sldId="448"/>
            <ac:picMk id="11" creationId="{4BE321A3-7739-44D2-8B1B-94CD847EB24E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0:42:30.413" v="1915" actId="14100"/>
        <pc:sldMkLst>
          <pc:docMk/>
          <pc:sldMk cId="1179669083" sldId="449"/>
        </pc:sldMkLst>
        <pc:spChg chg="mod">
          <ac:chgData name="Somerville, Andrea" userId="f78d72f0-87d4-4c32-afd3-9fb76f3944a9" providerId="ADAL" clId="{45D18F3A-444B-477C-BCF1-4AD2ACDAF48C}" dt="2022-03-09T20:42:30.413" v="1915" actId="14100"/>
          <ac:spMkLst>
            <pc:docMk/>
            <pc:sldMk cId="1179669083" sldId="449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0:41:16.116" v="1894" actId="22"/>
          <ac:spMkLst>
            <pc:docMk/>
            <pc:sldMk cId="1179669083" sldId="449"/>
            <ac:spMk id="4" creationId="{E9EC3AFD-4DF6-4C73-A1A6-006454771DA3}"/>
          </ac:spMkLst>
        </pc:spChg>
        <pc:picChg chg="add mod ord">
          <ac:chgData name="Somerville, Andrea" userId="f78d72f0-87d4-4c32-afd3-9fb76f3944a9" providerId="ADAL" clId="{45D18F3A-444B-477C-BCF1-4AD2ACDAF48C}" dt="2022-03-09T20:41:48.523" v="1901" actId="14100"/>
          <ac:picMkLst>
            <pc:docMk/>
            <pc:sldMk cId="1179669083" sldId="449"/>
            <ac:picMk id="7" creationId="{64706425-1247-48E9-A8F5-AE9D80B9CC20}"/>
          </ac:picMkLst>
        </pc:picChg>
        <pc:picChg chg="del">
          <ac:chgData name="Somerville, Andrea" userId="f78d72f0-87d4-4c32-afd3-9fb76f3944a9" providerId="ADAL" clId="{45D18F3A-444B-477C-BCF1-4AD2ACDAF48C}" dt="2022-03-09T20:41:12.504" v="1893" actId="478"/>
          <ac:picMkLst>
            <pc:docMk/>
            <pc:sldMk cId="1179669083" sldId="449"/>
            <ac:picMk id="11" creationId="{4BE321A3-7739-44D2-8B1B-94CD847EB24E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0:55:20.438" v="2068" actId="1076"/>
        <pc:sldMkLst>
          <pc:docMk/>
          <pc:sldMk cId="932825385" sldId="450"/>
        </pc:sldMkLst>
        <pc:spChg chg="mod">
          <ac:chgData name="Somerville, Andrea" userId="f78d72f0-87d4-4c32-afd3-9fb76f3944a9" providerId="ADAL" clId="{45D18F3A-444B-477C-BCF1-4AD2ACDAF48C}" dt="2022-03-09T20:54:41.343" v="2057" actId="14100"/>
          <ac:spMkLst>
            <pc:docMk/>
            <pc:sldMk cId="932825385" sldId="450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0:45:15.874" v="1923" actId="22"/>
          <ac:spMkLst>
            <pc:docMk/>
            <pc:sldMk cId="932825385" sldId="450"/>
            <ac:spMk id="4" creationId="{1CAAEF7E-12B9-43CB-873D-F118657CA40C}"/>
          </ac:spMkLst>
        </pc:spChg>
        <pc:spChg chg="add del mod">
          <ac:chgData name="Somerville, Andrea" userId="f78d72f0-87d4-4c32-afd3-9fb76f3944a9" providerId="ADAL" clId="{45D18F3A-444B-477C-BCF1-4AD2ACDAF48C}" dt="2022-03-09T20:52:26.718" v="2031" actId="22"/>
          <ac:spMkLst>
            <pc:docMk/>
            <pc:sldMk cId="932825385" sldId="450"/>
            <ac:spMk id="9" creationId="{07A5F8C0-3844-42C1-998C-2926C204F021}"/>
          </ac:spMkLst>
        </pc:spChg>
        <pc:picChg chg="add del mod ord">
          <ac:chgData name="Somerville, Andrea" userId="f78d72f0-87d4-4c32-afd3-9fb76f3944a9" providerId="ADAL" clId="{45D18F3A-444B-477C-BCF1-4AD2ACDAF48C}" dt="2022-03-09T20:50:30.359" v="2030" actId="478"/>
          <ac:picMkLst>
            <pc:docMk/>
            <pc:sldMk cId="932825385" sldId="450"/>
            <ac:picMk id="7" creationId="{4D90879F-6F14-4C05-8051-9D5940AD44EC}"/>
          </ac:picMkLst>
        </pc:picChg>
        <pc:picChg chg="del mod">
          <ac:chgData name="Somerville, Andrea" userId="f78d72f0-87d4-4c32-afd3-9fb76f3944a9" providerId="ADAL" clId="{45D18F3A-444B-477C-BCF1-4AD2ACDAF48C}" dt="2022-03-09T20:43:19.821" v="1921" actId="478"/>
          <ac:picMkLst>
            <pc:docMk/>
            <pc:sldMk cId="932825385" sldId="450"/>
            <ac:picMk id="11" creationId="{4BE321A3-7739-44D2-8B1B-94CD847EB24E}"/>
          </ac:picMkLst>
        </pc:picChg>
        <pc:picChg chg="add mod ord">
          <ac:chgData name="Somerville, Andrea" userId="f78d72f0-87d4-4c32-afd3-9fb76f3944a9" providerId="ADAL" clId="{45D18F3A-444B-477C-BCF1-4AD2ACDAF48C}" dt="2022-03-09T20:54:50.762" v="2061" actId="1076"/>
          <ac:picMkLst>
            <pc:docMk/>
            <pc:sldMk cId="932825385" sldId="450"/>
            <ac:picMk id="12" creationId="{8F01A2A3-4825-418F-BE25-2C0EF4AC33D3}"/>
          </ac:picMkLst>
        </pc:picChg>
        <pc:picChg chg="add mod">
          <ac:chgData name="Somerville, Andrea" userId="f78d72f0-87d4-4c32-afd3-9fb76f3944a9" providerId="ADAL" clId="{45D18F3A-444B-477C-BCF1-4AD2ACDAF48C}" dt="2022-03-09T20:55:20.438" v="2068" actId="1076"/>
          <ac:picMkLst>
            <pc:docMk/>
            <pc:sldMk cId="932825385" sldId="450"/>
            <ac:picMk id="14" creationId="{D5B83323-1A08-442F-BDEC-100FC6D88108}"/>
          </ac:picMkLst>
        </pc:picChg>
        <pc:picChg chg="add del mod">
          <ac:chgData name="Somerville, Andrea" userId="f78d72f0-87d4-4c32-afd3-9fb76f3944a9" providerId="ADAL" clId="{45D18F3A-444B-477C-BCF1-4AD2ACDAF48C}" dt="2022-03-09T20:54:35.524" v="2055" actId="478"/>
          <ac:picMkLst>
            <pc:docMk/>
            <pc:sldMk cId="932825385" sldId="450"/>
            <ac:picMk id="18" creationId="{257CE8ED-19D6-4DD1-B692-6A8576F300CA}"/>
          </ac:picMkLst>
        </pc:picChg>
        <pc:picChg chg="add del mod">
          <ac:chgData name="Somerville, Andrea" userId="f78d72f0-87d4-4c32-afd3-9fb76f3944a9" providerId="ADAL" clId="{45D18F3A-444B-477C-BCF1-4AD2ACDAF48C}" dt="2022-03-09T20:55:13.120" v="2064" actId="478"/>
          <ac:picMkLst>
            <pc:docMk/>
            <pc:sldMk cId="932825385" sldId="450"/>
            <ac:picMk id="20" creationId="{FA06E010-4154-49B2-B79F-CB9EAE869727}"/>
          </ac:picMkLst>
        </pc:picChg>
        <pc:picChg chg="add mod">
          <ac:chgData name="Somerville, Andrea" userId="f78d72f0-87d4-4c32-afd3-9fb76f3944a9" providerId="ADAL" clId="{45D18F3A-444B-477C-BCF1-4AD2ACDAF48C}" dt="2022-03-09T20:55:17.799" v="2067" actId="1076"/>
          <ac:picMkLst>
            <pc:docMk/>
            <pc:sldMk cId="932825385" sldId="450"/>
            <ac:picMk id="22" creationId="{6788DE1C-F59C-4E4F-AF97-98E82637933A}"/>
          </ac:picMkLst>
        </pc:picChg>
      </pc:sldChg>
      <pc:sldChg chg="addSp modSp add mod ord">
        <pc:chgData name="Somerville, Andrea" userId="f78d72f0-87d4-4c32-afd3-9fb76f3944a9" providerId="ADAL" clId="{45D18F3A-444B-477C-BCF1-4AD2ACDAF48C}" dt="2022-03-09T20:49:51.125" v="2029" actId="1076"/>
        <pc:sldMkLst>
          <pc:docMk/>
          <pc:sldMk cId="1456673398" sldId="451"/>
        </pc:sldMkLst>
        <pc:spChg chg="mod">
          <ac:chgData name="Somerville, Andrea" userId="f78d72f0-87d4-4c32-afd3-9fb76f3944a9" providerId="ADAL" clId="{45D18F3A-444B-477C-BCF1-4AD2ACDAF48C}" dt="2022-03-09T20:46:15.376" v="1956" actId="1076"/>
          <ac:spMkLst>
            <pc:docMk/>
            <pc:sldMk cId="1456673398" sldId="451"/>
            <ac:spMk id="3" creationId="{246D219C-A7E7-475D-89B8-EBFC4F1B1E62}"/>
          </ac:spMkLst>
        </pc:spChg>
        <pc:picChg chg="add mod">
          <ac:chgData name="Somerville, Andrea" userId="f78d72f0-87d4-4c32-afd3-9fb76f3944a9" providerId="ADAL" clId="{45D18F3A-444B-477C-BCF1-4AD2ACDAF48C}" dt="2022-03-09T20:49:51.125" v="2029" actId="1076"/>
          <ac:picMkLst>
            <pc:docMk/>
            <pc:sldMk cId="1456673398" sldId="451"/>
            <ac:picMk id="4" creationId="{AA040A2E-518D-441D-B250-EC0B7B143E2B}"/>
          </ac:picMkLst>
        </pc:picChg>
        <pc:picChg chg="mod">
          <ac:chgData name="Somerville, Andrea" userId="f78d72f0-87d4-4c32-afd3-9fb76f3944a9" providerId="ADAL" clId="{45D18F3A-444B-477C-BCF1-4AD2ACDAF48C}" dt="2022-03-09T20:46:13.339" v="1955" actId="1076"/>
          <ac:picMkLst>
            <pc:docMk/>
            <pc:sldMk cId="1456673398" sldId="451"/>
            <ac:picMk id="7" creationId="{4D90879F-6F14-4C05-8051-9D5940AD44EC}"/>
          </ac:picMkLst>
        </pc:picChg>
      </pc:sldChg>
      <pc:sldChg chg="addSp delSp modSp add mod ord">
        <pc:chgData name="Somerville, Andrea" userId="f78d72f0-87d4-4c32-afd3-9fb76f3944a9" providerId="ADAL" clId="{45D18F3A-444B-477C-BCF1-4AD2ACDAF48C}" dt="2022-03-09T20:55:32.491" v="2070"/>
        <pc:sldMkLst>
          <pc:docMk/>
          <pc:sldMk cId="1904194075" sldId="452"/>
        </pc:sldMkLst>
        <pc:spChg chg="mod">
          <ac:chgData name="Somerville, Andrea" userId="f78d72f0-87d4-4c32-afd3-9fb76f3944a9" providerId="ADAL" clId="{45D18F3A-444B-477C-BCF1-4AD2ACDAF48C}" dt="2022-03-09T20:54:28.854" v="2053" actId="14100"/>
          <ac:spMkLst>
            <pc:docMk/>
            <pc:sldMk cId="1904194075" sldId="452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0:54:20.969" v="2050" actId="22"/>
          <ac:spMkLst>
            <pc:docMk/>
            <pc:sldMk cId="1904194075" sldId="452"/>
            <ac:spMk id="4" creationId="{39A8CA79-B50F-4F9E-96EB-A4D899CBDB69}"/>
          </ac:spMkLst>
        </pc:spChg>
        <pc:picChg chg="add mod ord">
          <ac:chgData name="Somerville, Andrea" userId="f78d72f0-87d4-4c32-afd3-9fb76f3944a9" providerId="ADAL" clId="{45D18F3A-444B-477C-BCF1-4AD2ACDAF48C}" dt="2022-03-09T20:54:30.892" v="2054" actId="1076"/>
          <ac:picMkLst>
            <pc:docMk/>
            <pc:sldMk cId="1904194075" sldId="452"/>
            <ac:picMk id="7" creationId="{A57FF0FE-D7B8-45F8-B16A-84660306E0AC}"/>
          </ac:picMkLst>
        </pc:picChg>
        <pc:picChg chg="del">
          <ac:chgData name="Somerville, Andrea" userId="f78d72f0-87d4-4c32-afd3-9fb76f3944a9" providerId="ADAL" clId="{45D18F3A-444B-477C-BCF1-4AD2ACDAF48C}" dt="2022-03-09T20:54:15.999" v="2047" actId="478"/>
          <ac:picMkLst>
            <pc:docMk/>
            <pc:sldMk cId="1904194075" sldId="452"/>
            <ac:picMk id="12" creationId="{8F01A2A3-4825-418F-BE25-2C0EF4AC33D3}"/>
          </ac:picMkLst>
        </pc:picChg>
        <pc:picChg chg="del">
          <ac:chgData name="Somerville, Andrea" userId="f78d72f0-87d4-4c32-afd3-9fb76f3944a9" providerId="ADAL" clId="{45D18F3A-444B-477C-BCF1-4AD2ACDAF48C}" dt="2022-03-09T20:54:17.457" v="2048" actId="478"/>
          <ac:picMkLst>
            <pc:docMk/>
            <pc:sldMk cId="1904194075" sldId="452"/>
            <ac:picMk id="14" creationId="{D5B83323-1A08-442F-BDEC-100FC6D88108}"/>
          </ac:picMkLst>
        </pc:picChg>
        <pc:picChg chg="del">
          <ac:chgData name="Somerville, Andrea" userId="f78d72f0-87d4-4c32-afd3-9fb76f3944a9" providerId="ADAL" clId="{45D18F3A-444B-477C-BCF1-4AD2ACDAF48C}" dt="2022-03-09T20:54:19.141" v="2049" actId="478"/>
          <ac:picMkLst>
            <pc:docMk/>
            <pc:sldMk cId="1904194075" sldId="452"/>
            <ac:picMk id="18" creationId="{257CE8ED-19D6-4DD1-B692-6A8576F300CA}"/>
          </ac:picMkLst>
        </pc:picChg>
      </pc:sldChg>
      <pc:sldChg chg="modSp add del mod ord">
        <pc:chgData name="Somerville, Andrea" userId="f78d72f0-87d4-4c32-afd3-9fb76f3944a9" providerId="ADAL" clId="{45D18F3A-444B-477C-BCF1-4AD2ACDAF48C}" dt="2022-03-09T21:25:58.509" v="3083" actId="2696"/>
        <pc:sldMkLst>
          <pc:docMk/>
          <pc:sldMk cId="1381817131" sldId="453"/>
        </pc:sldMkLst>
        <pc:spChg chg="mod">
          <ac:chgData name="Somerville, Andrea" userId="f78d72f0-87d4-4c32-afd3-9fb76f3944a9" providerId="ADAL" clId="{45D18F3A-444B-477C-BCF1-4AD2ACDAF48C}" dt="2022-03-09T20:56:06.083" v="2074" actId="207"/>
          <ac:spMkLst>
            <pc:docMk/>
            <pc:sldMk cId="1381817131" sldId="453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20:56:10.536" v="2075" actId="207"/>
          <ac:spMkLst>
            <pc:docMk/>
            <pc:sldMk cId="1381817131" sldId="453"/>
            <ac:spMk id="11" creationId="{0CFA046B-7E99-4DEB-8394-86A540112497}"/>
          </ac:spMkLst>
        </pc:spChg>
      </pc:sldChg>
      <pc:sldChg chg="addSp delSp modSp add mod ord">
        <pc:chgData name="Somerville, Andrea" userId="f78d72f0-87d4-4c32-afd3-9fb76f3944a9" providerId="ADAL" clId="{45D18F3A-444B-477C-BCF1-4AD2ACDAF48C}" dt="2022-03-09T20:59:52.297" v="2179" actId="20577"/>
        <pc:sldMkLst>
          <pc:docMk/>
          <pc:sldMk cId="3121338925" sldId="454"/>
        </pc:sldMkLst>
        <pc:spChg chg="mod">
          <ac:chgData name="Somerville, Andrea" userId="f78d72f0-87d4-4c32-afd3-9fb76f3944a9" providerId="ADAL" clId="{45D18F3A-444B-477C-BCF1-4AD2ACDAF48C}" dt="2022-03-09T20:59:52.297" v="2179" actId="20577"/>
          <ac:spMkLst>
            <pc:docMk/>
            <pc:sldMk cId="3121338925" sldId="454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0:57:17.112" v="2082" actId="22"/>
          <ac:spMkLst>
            <pc:docMk/>
            <pc:sldMk cId="3121338925" sldId="454"/>
            <ac:spMk id="4" creationId="{8F75D692-67AD-46E1-85A1-F2D530638A6C}"/>
          </ac:spMkLst>
        </pc:spChg>
        <pc:spChg chg="mod">
          <ac:chgData name="Somerville, Andrea" userId="f78d72f0-87d4-4c32-afd3-9fb76f3944a9" providerId="ADAL" clId="{45D18F3A-444B-477C-BCF1-4AD2ACDAF48C}" dt="2022-03-09T20:58:14.577" v="2112" actId="20577"/>
          <ac:spMkLst>
            <pc:docMk/>
            <pc:sldMk cId="3121338925" sldId="454"/>
            <ac:spMk id="6" creationId="{49333210-BDAC-4E1C-8D10-E8CEC2261175}"/>
          </ac:spMkLst>
        </pc:spChg>
        <pc:picChg chg="add mod ord">
          <ac:chgData name="Somerville, Andrea" userId="f78d72f0-87d4-4c32-afd3-9fb76f3944a9" providerId="ADAL" clId="{45D18F3A-444B-477C-BCF1-4AD2ACDAF48C}" dt="2022-03-09T20:58:36.658" v="2127" actId="1076"/>
          <ac:picMkLst>
            <pc:docMk/>
            <pc:sldMk cId="3121338925" sldId="454"/>
            <ac:picMk id="7" creationId="{DBD1E307-B1BD-4C45-893E-C29757541789}"/>
          </ac:picMkLst>
        </pc:picChg>
        <pc:picChg chg="del">
          <ac:chgData name="Somerville, Andrea" userId="f78d72f0-87d4-4c32-afd3-9fb76f3944a9" providerId="ADAL" clId="{45D18F3A-444B-477C-BCF1-4AD2ACDAF48C}" dt="2022-03-09T20:57:10.539" v="2079" actId="478"/>
          <ac:picMkLst>
            <pc:docMk/>
            <pc:sldMk cId="3121338925" sldId="454"/>
            <ac:picMk id="12" creationId="{8F01A2A3-4825-418F-BE25-2C0EF4AC33D3}"/>
          </ac:picMkLst>
        </pc:picChg>
        <pc:picChg chg="del">
          <ac:chgData name="Somerville, Andrea" userId="f78d72f0-87d4-4c32-afd3-9fb76f3944a9" providerId="ADAL" clId="{45D18F3A-444B-477C-BCF1-4AD2ACDAF48C}" dt="2022-03-09T20:57:11.789" v="2080" actId="478"/>
          <ac:picMkLst>
            <pc:docMk/>
            <pc:sldMk cId="3121338925" sldId="454"/>
            <ac:picMk id="14" creationId="{D5B83323-1A08-442F-BDEC-100FC6D88108}"/>
          </ac:picMkLst>
        </pc:picChg>
        <pc:picChg chg="del">
          <ac:chgData name="Somerville, Andrea" userId="f78d72f0-87d4-4c32-afd3-9fb76f3944a9" providerId="ADAL" clId="{45D18F3A-444B-477C-BCF1-4AD2ACDAF48C}" dt="2022-03-09T20:57:13.245" v="2081" actId="478"/>
          <ac:picMkLst>
            <pc:docMk/>
            <pc:sldMk cId="3121338925" sldId="454"/>
            <ac:picMk id="22" creationId="{6788DE1C-F59C-4E4F-AF97-98E82637933A}"/>
          </ac:picMkLst>
        </pc:picChg>
      </pc:sldChg>
      <pc:sldChg chg="modSp add mod">
        <pc:chgData name="Somerville, Andrea" userId="f78d72f0-87d4-4c32-afd3-9fb76f3944a9" providerId="ADAL" clId="{45D18F3A-444B-477C-BCF1-4AD2ACDAF48C}" dt="2022-03-09T21:01:55.745" v="2263" actId="27636"/>
        <pc:sldMkLst>
          <pc:docMk/>
          <pc:sldMk cId="2151828552" sldId="455"/>
        </pc:sldMkLst>
        <pc:spChg chg="mod">
          <ac:chgData name="Somerville, Andrea" userId="f78d72f0-87d4-4c32-afd3-9fb76f3944a9" providerId="ADAL" clId="{45D18F3A-444B-477C-BCF1-4AD2ACDAF48C}" dt="2022-03-09T21:01:55.745" v="2263" actId="27636"/>
          <ac:spMkLst>
            <pc:docMk/>
            <pc:sldMk cId="2151828552" sldId="455"/>
            <ac:spMk id="3" creationId="{246D219C-A7E7-475D-89B8-EBFC4F1B1E62}"/>
          </ac:spMkLst>
        </pc:spChg>
        <pc:picChg chg="mod">
          <ac:chgData name="Somerville, Andrea" userId="f78d72f0-87d4-4c32-afd3-9fb76f3944a9" providerId="ADAL" clId="{45D18F3A-444B-477C-BCF1-4AD2ACDAF48C}" dt="2022-03-09T21:01:47.899" v="2257" actId="1076"/>
          <ac:picMkLst>
            <pc:docMk/>
            <pc:sldMk cId="2151828552" sldId="455"/>
            <ac:picMk id="7" creationId="{DBD1E307-B1BD-4C45-893E-C29757541789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1:11:06.482" v="2582" actId="27636"/>
        <pc:sldMkLst>
          <pc:docMk/>
          <pc:sldMk cId="1363071433" sldId="456"/>
        </pc:sldMkLst>
        <pc:spChg chg="mod">
          <ac:chgData name="Somerville, Andrea" userId="f78d72f0-87d4-4c32-afd3-9fb76f3944a9" providerId="ADAL" clId="{45D18F3A-444B-477C-BCF1-4AD2ACDAF48C}" dt="2022-03-09T21:11:06.482" v="2582" actId="27636"/>
          <ac:spMkLst>
            <pc:docMk/>
            <pc:sldMk cId="1363071433" sldId="456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1:03:31.060" v="2266" actId="22"/>
          <ac:spMkLst>
            <pc:docMk/>
            <pc:sldMk cId="1363071433" sldId="456"/>
            <ac:spMk id="4" creationId="{6B4EDB09-54E2-4AE6-BDC4-E4E67710DB72}"/>
          </ac:spMkLst>
        </pc:spChg>
        <pc:picChg chg="del">
          <ac:chgData name="Somerville, Andrea" userId="f78d72f0-87d4-4c32-afd3-9fb76f3944a9" providerId="ADAL" clId="{45D18F3A-444B-477C-BCF1-4AD2ACDAF48C}" dt="2022-03-09T21:03:28.496" v="2265" actId="478"/>
          <ac:picMkLst>
            <pc:docMk/>
            <pc:sldMk cId="1363071433" sldId="456"/>
            <ac:picMk id="7" creationId="{DBD1E307-B1BD-4C45-893E-C29757541789}"/>
          </ac:picMkLst>
        </pc:picChg>
        <pc:picChg chg="add mod ord">
          <ac:chgData name="Somerville, Andrea" userId="f78d72f0-87d4-4c32-afd3-9fb76f3944a9" providerId="ADAL" clId="{45D18F3A-444B-477C-BCF1-4AD2ACDAF48C}" dt="2022-03-09T21:11:04.848" v="2580" actId="1076"/>
          <ac:picMkLst>
            <pc:docMk/>
            <pc:sldMk cId="1363071433" sldId="456"/>
            <ac:picMk id="8" creationId="{FFA85AE1-9134-4B96-AEF0-824130BE7491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1:10:17.851" v="2512" actId="20577"/>
        <pc:sldMkLst>
          <pc:docMk/>
          <pc:sldMk cId="2923053470" sldId="457"/>
        </pc:sldMkLst>
        <pc:spChg chg="mod">
          <ac:chgData name="Somerville, Andrea" userId="f78d72f0-87d4-4c32-afd3-9fb76f3944a9" providerId="ADAL" clId="{45D18F3A-444B-477C-BCF1-4AD2ACDAF48C}" dt="2022-03-09T21:10:17.851" v="2512" actId="20577"/>
          <ac:spMkLst>
            <pc:docMk/>
            <pc:sldMk cId="2923053470" sldId="457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1:05:25.537" v="2352" actId="22"/>
          <ac:spMkLst>
            <pc:docMk/>
            <pc:sldMk cId="2923053470" sldId="457"/>
            <ac:spMk id="4" creationId="{E8573F21-F782-44C9-B19F-F87EBAE03322}"/>
          </ac:spMkLst>
        </pc:spChg>
        <pc:picChg chg="add mod ord">
          <ac:chgData name="Somerville, Andrea" userId="f78d72f0-87d4-4c32-afd3-9fb76f3944a9" providerId="ADAL" clId="{45D18F3A-444B-477C-BCF1-4AD2ACDAF48C}" dt="2022-03-09T21:07:49.769" v="2422" actId="1076"/>
          <ac:picMkLst>
            <pc:docMk/>
            <pc:sldMk cId="2923053470" sldId="457"/>
            <ac:picMk id="7" creationId="{54BD1FCC-9E0C-4AC0-8C75-D99E2E73C13B}"/>
          </ac:picMkLst>
        </pc:picChg>
        <pc:picChg chg="del">
          <ac:chgData name="Somerville, Andrea" userId="f78d72f0-87d4-4c32-afd3-9fb76f3944a9" providerId="ADAL" clId="{45D18F3A-444B-477C-BCF1-4AD2ACDAF48C}" dt="2022-03-09T21:05:22.904" v="2351" actId="478"/>
          <ac:picMkLst>
            <pc:docMk/>
            <pc:sldMk cId="2923053470" sldId="457"/>
            <ac:picMk id="8" creationId="{FFA85AE1-9134-4B96-AEF0-824130BE7491}"/>
          </ac:picMkLst>
        </pc:picChg>
      </pc:sldChg>
      <pc:sldChg chg="modSp add del mod ord">
        <pc:chgData name="Somerville, Andrea" userId="f78d72f0-87d4-4c32-afd3-9fb76f3944a9" providerId="ADAL" clId="{45D18F3A-444B-477C-BCF1-4AD2ACDAF48C}" dt="2022-03-09T21:26:15.221" v="3089" actId="2696"/>
        <pc:sldMkLst>
          <pc:docMk/>
          <pc:sldMk cId="1469151957" sldId="458"/>
        </pc:sldMkLst>
        <pc:spChg chg="mod">
          <ac:chgData name="Somerville, Andrea" userId="f78d72f0-87d4-4c32-afd3-9fb76f3944a9" providerId="ADAL" clId="{45D18F3A-444B-477C-BCF1-4AD2ACDAF48C}" dt="2022-03-09T21:14:01.956" v="2619" actId="207"/>
          <ac:spMkLst>
            <pc:docMk/>
            <pc:sldMk cId="1469151957" sldId="458"/>
            <ac:spMk id="11" creationId="{0CFA046B-7E99-4DEB-8394-86A540112497}"/>
          </ac:spMkLst>
        </pc:spChg>
        <pc:spChg chg="mod">
          <ac:chgData name="Somerville, Andrea" userId="f78d72f0-87d4-4c32-afd3-9fb76f3944a9" providerId="ADAL" clId="{45D18F3A-444B-477C-BCF1-4AD2ACDAF48C}" dt="2022-03-09T21:14:07.378" v="2620" actId="207"/>
          <ac:spMkLst>
            <pc:docMk/>
            <pc:sldMk cId="1469151957" sldId="458"/>
            <ac:spMk id="12" creationId="{832A7D23-D8DD-4C82-8348-9C462CEF30C7}"/>
          </ac:spMkLst>
        </pc:spChg>
      </pc:sldChg>
      <pc:sldChg chg="addSp delSp modSp add mod ord">
        <pc:chgData name="Somerville, Andrea" userId="f78d72f0-87d4-4c32-afd3-9fb76f3944a9" providerId="ADAL" clId="{45D18F3A-444B-477C-BCF1-4AD2ACDAF48C}" dt="2022-03-09T21:14:41.780" v="2651" actId="1076"/>
        <pc:sldMkLst>
          <pc:docMk/>
          <pc:sldMk cId="399001743" sldId="459"/>
        </pc:sldMkLst>
        <pc:spChg chg="mod">
          <ac:chgData name="Somerville, Andrea" userId="f78d72f0-87d4-4c32-afd3-9fb76f3944a9" providerId="ADAL" clId="{45D18F3A-444B-477C-BCF1-4AD2ACDAF48C}" dt="2022-03-09T21:14:34.157" v="2649" actId="14100"/>
          <ac:spMkLst>
            <pc:docMk/>
            <pc:sldMk cId="399001743" sldId="459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1:13:25.202" v="2590" actId="22"/>
          <ac:spMkLst>
            <pc:docMk/>
            <pc:sldMk cId="399001743" sldId="459"/>
            <ac:spMk id="4" creationId="{B34E673F-E812-4ACD-9821-1F4C77C4510C}"/>
          </ac:spMkLst>
        </pc:spChg>
        <pc:spChg chg="mod">
          <ac:chgData name="Somerville, Andrea" userId="f78d72f0-87d4-4c32-afd3-9fb76f3944a9" providerId="ADAL" clId="{45D18F3A-444B-477C-BCF1-4AD2ACDAF48C}" dt="2022-03-09T21:13:56.110" v="2618" actId="20577"/>
          <ac:spMkLst>
            <pc:docMk/>
            <pc:sldMk cId="399001743" sldId="459"/>
            <ac:spMk id="6" creationId="{49333210-BDAC-4E1C-8D10-E8CEC2261175}"/>
          </ac:spMkLst>
        </pc:spChg>
        <pc:picChg chg="del">
          <ac:chgData name="Somerville, Andrea" userId="f78d72f0-87d4-4c32-afd3-9fb76f3944a9" providerId="ADAL" clId="{45D18F3A-444B-477C-BCF1-4AD2ACDAF48C}" dt="2022-03-09T21:13:02.937" v="2589" actId="478"/>
          <ac:picMkLst>
            <pc:docMk/>
            <pc:sldMk cId="399001743" sldId="459"/>
            <ac:picMk id="7" creationId="{54BD1FCC-9E0C-4AC0-8C75-D99E2E73C13B}"/>
          </ac:picMkLst>
        </pc:picChg>
        <pc:picChg chg="add mod ord">
          <ac:chgData name="Somerville, Andrea" userId="f78d72f0-87d4-4c32-afd3-9fb76f3944a9" providerId="ADAL" clId="{45D18F3A-444B-477C-BCF1-4AD2ACDAF48C}" dt="2022-03-09T21:14:41.780" v="2651" actId="1076"/>
          <ac:picMkLst>
            <pc:docMk/>
            <pc:sldMk cId="399001743" sldId="459"/>
            <ac:picMk id="8" creationId="{2B88F309-ED0B-490F-9937-49D2D643ABB5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1:15:35.976" v="2671" actId="1076"/>
        <pc:sldMkLst>
          <pc:docMk/>
          <pc:sldMk cId="3221734911" sldId="460"/>
        </pc:sldMkLst>
        <pc:spChg chg="mod">
          <ac:chgData name="Somerville, Andrea" userId="f78d72f0-87d4-4c32-afd3-9fb76f3944a9" providerId="ADAL" clId="{45D18F3A-444B-477C-BCF1-4AD2ACDAF48C}" dt="2022-03-09T21:15:04.231" v="2662" actId="14100"/>
          <ac:spMkLst>
            <pc:docMk/>
            <pc:sldMk cId="3221734911" sldId="460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1:15:26.449" v="2666" actId="22"/>
          <ac:spMkLst>
            <pc:docMk/>
            <pc:sldMk cId="3221734911" sldId="460"/>
            <ac:spMk id="4" creationId="{6D093F84-E147-4656-853F-390951953C8D}"/>
          </ac:spMkLst>
        </pc:spChg>
        <pc:picChg chg="add del">
          <ac:chgData name="Somerville, Andrea" userId="f78d72f0-87d4-4c32-afd3-9fb76f3944a9" providerId="ADAL" clId="{45D18F3A-444B-477C-BCF1-4AD2ACDAF48C}" dt="2022-03-09T21:15:25.385" v="2665" actId="478"/>
          <ac:picMkLst>
            <pc:docMk/>
            <pc:sldMk cId="3221734911" sldId="460"/>
            <ac:picMk id="7" creationId="{42E5D2C6-3195-4C6D-BAAB-B052B74544CA}"/>
          </ac:picMkLst>
        </pc:picChg>
        <pc:picChg chg="del">
          <ac:chgData name="Somerville, Andrea" userId="f78d72f0-87d4-4c32-afd3-9fb76f3944a9" providerId="ADAL" clId="{45D18F3A-444B-477C-BCF1-4AD2ACDAF48C}" dt="2022-03-09T21:15:23.959" v="2663" actId="478"/>
          <ac:picMkLst>
            <pc:docMk/>
            <pc:sldMk cId="3221734911" sldId="460"/>
            <ac:picMk id="8" creationId="{2B88F309-ED0B-490F-9937-49D2D643ABB5}"/>
          </ac:picMkLst>
        </pc:picChg>
        <pc:picChg chg="add mod ord">
          <ac:chgData name="Somerville, Andrea" userId="f78d72f0-87d4-4c32-afd3-9fb76f3944a9" providerId="ADAL" clId="{45D18F3A-444B-477C-BCF1-4AD2ACDAF48C}" dt="2022-03-09T21:15:35.976" v="2671" actId="1076"/>
          <ac:picMkLst>
            <pc:docMk/>
            <pc:sldMk cId="3221734911" sldId="460"/>
            <ac:picMk id="10" creationId="{15E43649-FA7C-414F-B1C6-AD615010A212}"/>
          </ac:picMkLst>
        </pc:picChg>
      </pc:sldChg>
      <pc:sldChg chg="addSp delSp modSp add mod">
        <pc:chgData name="Somerville, Andrea" userId="f78d72f0-87d4-4c32-afd3-9fb76f3944a9" providerId="ADAL" clId="{45D18F3A-444B-477C-BCF1-4AD2ACDAF48C}" dt="2022-03-09T21:19:29.337" v="3036" actId="27636"/>
        <pc:sldMkLst>
          <pc:docMk/>
          <pc:sldMk cId="2369791996" sldId="461"/>
        </pc:sldMkLst>
        <pc:spChg chg="mod">
          <ac:chgData name="Somerville, Andrea" userId="f78d72f0-87d4-4c32-afd3-9fb76f3944a9" providerId="ADAL" clId="{45D18F3A-444B-477C-BCF1-4AD2ACDAF48C}" dt="2022-03-09T21:19:29.337" v="3036" actId="27636"/>
          <ac:spMkLst>
            <pc:docMk/>
            <pc:sldMk cId="2369791996" sldId="461"/>
            <ac:spMk id="3" creationId="{246D219C-A7E7-475D-89B8-EBFC4F1B1E62}"/>
          </ac:spMkLst>
        </pc:spChg>
        <pc:spChg chg="add del mod">
          <ac:chgData name="Somerville, Andrea" userId="f78d72f0-87d4-4c32-afd3-9fb76f3944a9" providerId="ADAL" clId="{45D18F3A-444B-477C-BCF1-4AD2ACDAF48C}" dt="2022-03-09T21:16:27.992" v="2776" actId="22"/>
          <ac:spMkLst>
            <pc:docMk/>
            <pc:sldMk cId="2369791996" sldId="461"/>
            <ac:spMk id="4" creationId="{59BB49CD-A37F-4A08-B5F7-30F04B884AED}"/>
          </ac:spMkLst>
        </pc:spChg>
        <pc:picChg chg="add mod ord">
          <ac:chgData name="Somerville, Andrea" userId="f78d72f0-87d4-4c32-afd3-9fb76f3944a9" providerId="ADAL" clId="{45D18F3A-444B-477C-BCF1-4AD2ACDAF48C}" dt="2022-03-09T21:19:21.439" v="3031" actId="1076"/>
          <ac:picMkLst>
            <pc:docMk/>
            <pc:sldMk cId="2369791996" sldId="461"/>
            <ac:picMk id="7" creationId="{BB8FBAC2-51C9-43CE-BB1F-7CD358AC510E}"/>
          </ac:picMkLst>
        </pc:picChg>
        <pc:picChg chg="del">
          <ac:chgData name="Somerville, Andrea" userId="f78d72f0-87d4-4c32-afd3-9fb76f3944a9" providerId="ADAL" clId="{45D18F3A-444B-477C-BCF1-4AD2ACDAF48C}" dt="2022-03-09T21:16:26.875" v="2775" actId="478"/>
          <ac:picMkLst>
            <pc:docMk/>
            <pc:sldMk cId="2369791996" sldId="461"/>
            <ac:picMk id="10" creationId="{15E43649-FA7C-414F-B1C6-AD615010A212}"/>
          </ac:picMkLst>
        </pc:picChg>
      </pc:sldChg>
      <pc:sldChg chg="modSp add mod ord">
        <pc:chgData name="Somerville, Andrea" userId="f78d72f0-87d4-4c32-afd3-9fb76f3944a9" providerId="ADAL" clId="{45D18F3A-444B-477C-BCF1-4AD2ACDAF48C}" dt="2022-03-09T21:25:50.810" v="3079" actId="207"/>
        <pc:sldMkLst>
          <pc:docMk/>
          <pc:sldMk cId="1550647298" sldId="462"/>
        </pc:sldMkLst>
        <pc:spChg chg="mod">
          <ac:chgData name="Somerville, Andrea" userId="f78d72f0-87d4-4c32-afd3-9fb76f3944a9" providerId="ADAL" clId="{45D18F3A-444B-477C-BCF1-4AD2ACDAF48C}" dt="2022-03-09T21:25:46.949" v="3078" actId="207"/>
          <ac:spMkLst>
            <pc:docMk/>
            <pc:sldMk cId="1550647298" sldId="462"/>
            <ac:spMk id="6" creationId="{A1BF7E72-DB57-3A4C-A497-3E66B8D95F4B}"/>
          </ac:spMkLst>
        </pc:spChg>
        <pc:spChg chg="mod">
          <ac:chgData name="Somerville, Andrea" userId="f78d72f0-87d4-4c32-afd3-9fb76f3944a9" providerId="ADAL" clId="{45D18F3A-444B-477C-BCF1-4AD2ACDAF48C}" dt="2022-03-09T21:25:50.810" v="3079" actId="207"/>
          <ac:spMkLst>
            <pc:docMk/>
            <pc:sldMk cId="1550647298" sldId="462"/>
            <ac:spMk id="7" creationId="{C2524456-2622-7A40-A543-9D5DC647462E}"/>
          </ac:spMkLst>
        </pc:spChg>
      </pc:sldChg>
      <pc:sldChg chg="modSp add mod ord">
        <pc:chgData name="Somerville, Andrea" userId="f78d72f0-87d4-4c32-afd3-9fb76f3944a9" providerId="ADAL" clId="{45D18F3A-444B-477C-BCF1-4AD2ACDAF48C}" dt="2022-03-09T21:26:07.189" v="3085" actId="207"/>
        <pc:sldMkLst>
          <pc:docMk/>
          <pc:sldMk cId="994903470" sldId="463"/>
        </pc:sldMkLst>
        <pc:spChg chg="mod">
          <ac:chgData name="Somerville, Andrea" userId="f78d72f0-87d4-4c32-afd3-9fb76f3944a9" providerId="ADAL" clId="{45D18F3A-444B-477C-BCF1-4AD2ACDAF48C}" dt="2022-03-09T21:26:02.975" v="3084" actId="207"/>
          <ac:spMkLst>
            <pc:docMk/>
            <pc:sldMk cId="994903470" sldId="463"/>
            <ac:spMk id="7" creationId="{C2524456-2622-7A40-A543-9D5DC647462E}"/>
          </ac:spMkLst>
        </pc:spChg>
        <pc:spChg chg="mod">
          <ac:chgData name="Somerville, Andrea" userId="f78d72f0-87d4-4c32-afd3-9fb76f3944a9" providerId="ADAL" clId="{45D18F3A-444B-477C-BCF1-4AD2ACDAF48C}" dt="2022-03-09T21:26:07.189" v="3085" actId="207"/>
          <ac:spMkLst>
            <pc:docMk/>
            <pc:sldMk cId="994903470" sldId="463"/>
            <ac:spMk id="10" creationId="{C40C97FC-5DF4-46B1-BECB-39EFF872FC4F}"/>
          </ac:spMkLst>
        </pc:spChg>
      </pc:sldChg>
      <pc:sldChg chg="modSp add mod ord">
        <pc:chgData name="Somerville, Andrea" userId="f78d72f0-87d4-4c32-afd3-9fb76f3944a9" providerId="ADAL" clId="{45D18F3A-444B-477C-BCF1-4AD2ACDAF48C}" dt="2022-03-09T21:26:28.908" v="3092" actId="207"/>
        <pc:sldMkLst>
          <pc:docMk/>
          <pc:sldMk cId="2295351289" sldId="464"/>
        </pc:sldMkLst>
        <pc:spChg chg="mod">
          <ac:chgData name="Somerville, Andrea" userId="f78d72f0-87d4-4c32-afd3-9fb76f3944a9" providerId="ADAL" clId="{45D18F3A-444B-477C-BCF1-4AD2ACDAF48C}" dt="2022-03-09T21:26:28.908" v="3092" actId="207"/>
          <ac:spMkLst>
            <pc:docMk/>
            <pc:sldMk cId="2295351289" sldId="464"/>
            <ac:spMk id="9" creationId="{231ADB9F-89B4-D942-BC51-7D2377D1397A}"/>
          </ac:spMkLst>
        </pc:spChg>
        <pc:spChg chg="mod">
          <ac:chgData name="Somerville, Andrea" userId="f78d72f0-87d4-4c32-afd3-9fb76f3944a9" providerId="ADAL" clId="{45D18F3A-444B-477C-BCF1-4AD2ACDAF48C}" dt="2022-03-09T21:26:19.382" v="3090" actId="207"/>
          <ac:spMkLst>
            <pc:docMk/>
            <pc:sldMk cId="2295351289" sldId="464"/>
            <ac:spMk id="10" creationId="{C40C97FC-5DF4-46B1-BECB-39EFF872FC4F}"/>
          </ac:spMkLst>
        </pc:spChg>
      </pc:sldChg>
      <pc:sldChg chg="addSp delSp modSp new mod modClrScheme chgLayout">
        <pc:chgData name="Somerville, Andrea" userId="f78d72f0-87d4-4c32-afd3-9fb76f3944a9" providerId="ADAL" clId="{45D18F3A-444B-477C-BCF1-4AD2ACDAF48C}" dt="2022-03-10T17:24:46.311" v="3161" actId="478"/>
        <pc:sldMkLst>
          <pc:docMk/>
          <pc:sldMk cId="16742489" sldId="465"/>
        </pc:sldMkLst>
        <pc:spChg chg="del mod">
          <ac:chgData name="Somerville, Andrea" userId="f78d72f0-87d4-4c32-afd3-9fb76f3944a9" providerId="ADAL" clId="{45D18F3A-444B-477C-BCF1-4AD2ACDAF48C}" dt="2022-03-10T17:24:45.339" v="3160" actId="478"/>
          <ac:spMkLst>
            <pc:docMk/>
            <pc:sldMk cId="16742489" sldId="465"/>
            <ac:spMk id="2" creationId="{C071D3CB-F3F8-4BCC-A122-3A435D975A3F}"/>
          </ac:spMkLst>
        </pc:spChg>
        <pc:spChg chg="del">
          <ac:chgData name="Somerville, Andrea" userId="f78d72f0-87d4-4c32-afd3-9fb76f3944a9" providerId="ADAL" clId="{45D18F3A-444B-477C-BCF1-4AD2ACDAF48C}" dt="2022-03-10T17:24:36.534" v="3148" actId="26606"/>
          <ac:spMkLst>
            <pc:docMk/>
            <pc:sldMk cId="16742489" sldId="465"/>
            <ac:spMk id="3" creationId="{AC5A00C2-A66E-4918-A648-26F46BC0C2F7}"/>
          </ac:spMkLst>
        </pc:spChg>
        <pc:spChg chg="del">
          <ac:chgData name="Somerville, Andrea" userId="f78d72f0-87d4-4c32-afd3-9fb76f3944a9" providerId="ADAL" clId="{45D18F3A-444B-477C-BCF1-4AD2ACDAF48C}" dt="2022-03-10T17:24:36.534" v="3148" actId="26606"/>
          <ac:spMkLst>
            <pc:docMk/>
            <pc:sldMk cId="16742489" sldId="465"/>
            <ac:spMk id="4" creationId="{ABE0B182-832E-4EDA-9241-607C0C0F2094}"/>
          </ac:spMkLst>
        </pc:spChg>
        <pc:spChg chg="del">
          <ac:chgData name="Somerville, Andrea" userId="f78d72f0-87d4-4c32-afd3-9fb76f3944a9" providerId="ADAL" clId="{45D18F3A-444B-477C-BCF1-4AD2ACDAF48C}" dt="2022-03-10T17:24:36.534" v="3148" actId="26606"/>
          <ac:spMkLst>
            <pc:docMk/>
            <pc:sldMk cId="16742489" sldId="465"/>
            <ac:spMk id="5" creationId="{DADE353D-120A-4B86-B1F7-92637E525B87}"/>
          </ac:spMkLst>
        </pc:spChg>
        <pc:spChg chg="mod">
          <ac:chgData name="Somerville, Andrea" userId="f78d72f0-87d4-4c32-afd3-9fb76f3944a9" providerId="ADAL" clId="{45D18F3A-444B-477C-BCF1-4AD2ACDAF48C}" dt="2022-03-10T17:24:36.534" v="3148" actId="26606"/>
          <ac:spMkLst>
            <pc:docMk/>
            <pc:sldMk cId="16742489" sldId="465"/>
            <ac:spMk id="6" creationId="{8E436265-463C-41BC-A3FD-C549FB888101}"/>
          </ac:spMkLst>
        </pc:spChg>
        <pc:spChg chg="mod">
          <ac:chgData name="Somerville, Andrea" userId="f78d72f0-87d4-4c32-afd3-9fb76f3944a9" providerId="ADAL" clId="{45D18F3A-444B-477C-BCF1-4AD2ACDAF48C}" dt="2022-03-10T17:24:36.534" v="3148" actId="26606"/>
          <ac:spMkLst>
            <pc:docMk/>
            <pc:sldMk cId="16742489" sldId="465"/>
            <ac:spMk id="7" creationId="{DB2C7B91-36CA-42B1-BFF0-A1DC0451F3B5}"/>
          </ac:spMkLst>
        </pc:spChg>
        <pc:spChg chg="add del mod">
          <ac:chgData name="Somerville, Andrea" userId="f78d72f0-87d4-4c32-afd3-9fb76f3944a9" providerId="ADAL" clId="{45D18F3A-444B-477C-BCF1-4AD2ACDAF48C}" dt="2022-03-10T17:24:46.311" v="3161" actId="478"/>
          <ac:spMkLst>
            <pc:docMk/>
            <pc:sldMk cId="16742489" sldId="465"/>
            <ac:spMk id="12" creationId="{78125B19-1E4E-413E-8095-ABDAE1305CC9}"/>
          </ac:spMkLst>
        </pc:spChg>
        <pc:spChg chg="add mod">
          <ac:chgData name="Somerville, Andrea" userId="f78d72f0-87d4-4c32-afd3-9fb76f3944a9" providerId="ADAL" clId="{45D18F3A-444B-477C-BCF1-4AD2ACDAF48C}" dt="2022-03-10T17:24:39.959" v="3158" actId="20577"/>
          <ac:spMkLst>
            <pc:docMk/>
            <pc:sldMk cId="16742489" sldId="465"/>
            <ac:spMk id="14" creationId="{4682E5CC-60D4-46C3-9B35-45847C2329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3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Image" descr="McMaster University Brighter World themed background image featuring overlayed circles, radiences and an image of the McMaster Iconic Archway">
            <a:extLst>
              <a:ext uri="{FF2B5EF4-FFF2-40B4-BE49-F238E27FC236}">
                <a16:creationId xmlns:a16="http://schemas.microsoft.com/office/drawing/2014/main" id="{B6EC7246-D40E-A849-88BF-8FEAEB18D2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07" r="12407" b="-251"/>
          <a:stretch/>
        </p:blipFill>
        <p:spPr>
          <a:xfrm>
            <a:off x="0" y="0"/>
            <a:ext cx="9144000" cy="685802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050791" y="778199"/>
            <a:ext cx="3957101" cy="2666171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2050791" y="3444370"/>
            <a:ext cx="3712940" cy="9116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631" y="4212600"/>
            <a:ext cx="1364672" cy="13591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cxnSp>
        <p:nvCxnSpPr>
          <p:cNvPr id="13" name="Brighter World Divi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6214887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McMaster Logo" descr="McMaster University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0" y="6200599"/>
            <a:ext cx="1019175" cy="561975"/>
          </a:xfrm>
          <a:prstGeom prst="rect">
            <a:avLst/>
          </a:prstGeom>
        </p:spPr>
      </p:pic>
      <p:pic>
        <p:nvPicPr>
          <p:cNvPr id="15" name="Brighter World Logo" descr="Brighter World Logo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6460658"/>
            <a:ext cx="1136064" cy="136841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966BBFA2-FDBF-FA4A-9952-D71EB07DF1D7}"/>
              </a:ext>
            </a:extLst>
          </p:cNvPr>
          <p:cNvSpPr txBox="1"/>
          <p:nvPr userDrawn="1"/>
        </p:nvSpPr>
        <p:spPr>
          <a:xfrm>
            <a:off x="1277516" y="6365625"/>
            <a:ext cx="2504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7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</p:spTree>
    <p:extLst>
      <p:ext uri="{BB962C8B-B14F-4D97-AF65-F5344CB8AC3E}">
        <p14:creationId xmlns:p14="http://schemas.microsoft.com/office/powerpoint/2010/main" val="14176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icture Placeholder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solidFill>
            <a:schemeClr val="tx1"/>
          </a:solidFill>
          <a:effectLst>
            <a:outerShdw blurRad="393700" dist="50800" dir="5400000" sx="105000" sy="105000" algn="ctr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the picture icon to insert a picture. </a:t>
            </a:r>
            <a:br>
              <a:rPr lang="en-US" dirty="0"/>
            </a:br>
            <a:r>
              <a:rPr lang="en-US" dirty="0"/>
              <a:t>Make sure to include an image description by right clicking on your image and selecting ‘Edit Alt Text…’ 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Picture">
            <a:extLst>
              <a:ext uri="{FF2B5EF4-FFF2-40B4-BE49-F238E27FC236}">
                <a16:creationId xmlns:a16="http://schemas.microsoft.com/office/drawing/2014/main" id="{409D0A44-800A-1E41-B4A3-4200850312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79F78E7C-BD8A-B74C-8DDE-969A46B4B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5293" y="278607"/>
            <a:ext cx="4169663" cy="416966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0BBB7F-73D8-794B-A9B5-A5869AB0A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764" y="940271"/>
            <a:ext cx="2029237" cy="2753784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Name, </a:t>
            </a:r>
            <a:br>
              <a:rPr lang="en-US" dirty="0"/>
            </a:br>
            <a:r>
              <a:rPr lang="en-US" dirty="0"/>
              <a:t>Title, </a:t>
            </a:r>
            <a:br>
              <a:rPr lang="en-US" dirty="0"/>
            </a:br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21656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4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Picture">
            <a:extLst>
              <a:ext uri="{FF2B5EF4-FFF2-40B4-BE49-F238E27FC236}">
                <a16:creationId xmlns:a16="http://schemas.microsoft.com/office/drawing/2014/main" id="{B5352B15-F5A1-3540-B5B6-E1513B58E0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20" name="Background Circle">
            <a:extLst>
              <a:ext uri="{FF2B5EF4-FFF2-40B4-BE49-F238E27FC236}">
                <a16:creationId xmlns:a16="http://schemas.microsoft.com/office/drawing/2014/main" id="{5A2FA8D5-369B-C44D-90BE-9F100D869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982" y="1185858"/>
            <a:ext cx="4090649" cy="4090649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9F63A3-0BA1-094E-B7F9-F33A78C6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932" y="1552917"/>
            <a:ext cx="2707481" cy="1929348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Master subtitle">
            <a:extLst>
              <a:ext uri="{FF2B5EF4-FFF2-40B4-BE49-F238E27FC236}">
                <a16:creationId xmlns:a16="http://schemas.microsoft.com/office/drawing/2014/main" id="{FC2F2E22-5550-2248-8176-512794DFA7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7932" y="3486884"/>
            <a:ext cx="2707481" cy="149128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0695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" descr="Slide title">
            <a:extLst>
              <a:ext uri="{FF2B5EF4-FFF2-40B4-BE49-F238E27FC236}">
                <a16:creationId xmlns:a16="http://schemas.microsoft.com/office/drawing/2014/main" id="{6BBD06D5-C1DC-E148-8EFB-74F86B11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7"/>
            <a:ext cx="8780462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00894" y="1421441"/>
            <a:ext cx="8781051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9" name="Slide Number" descr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6C77D3C7-0799-4147-8E2C-FF0B1E1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F008ECF-AE56-1E42-879F-E7F7F65B5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Left Content Placeholder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4" name="Right Content Placeholder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Picture" descr="circle image collage depicting a rending of the human brain and a student smiling while reading a book beside a window">
            <a:extLst>
              <a:ext uri="{FF2B5EF4-FFF2-40B4-BE49-F238E27FC236}">
                <a16:creationId xmlns:a16="http://schemas.microsoft.com/office/drawing/2014/main" id="{E6070089-2CCE-BC44-92E5-1BB4AB268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60" y="524107"/>
            <a:ext cx="7486151" cy="5296574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A6AC2AF-EA7D-1845-B660-F59AAE826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6062" y="2734472"/>
            <a:ext cx="2978943" cy="25675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189" indent="0" algn="ctr">
              <a:buNone/>
              <a:defRPr sz="3200">
                <a:solidFill>
                  <a:schemeClr val="bg1"/>
                </a:solidFill>
              </a:defRPr>
            </a:lvl2pPr>
            <a:lvl3pPr marL="914377" indent="0" algn="ctr">
              <a:buNone/>
              <a:defRPr sz="3200">
                <a:solidFill>
                  <a:schemeClr val="bg1"/>
                </a:solidFill>
              </a:defRPr>
            </a:lvl3pPr>
            <a:lvl4pPr marL="1371566" indent="0" algn="ctr">
              <a:buNone/>
              <a:defRPr sz="3200">
                <a:solidFill>
                  <a:schemeClr val="bg1"/>
                </a:solidFill>
              </a:defRPr>
            </a:lvl4pPr>
            <a:lvl5pPr marL="1828754" indent="0" algn="ctr"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Picture" descr="colourful circles with text overlayed. Im image of a boy and a girl walking together on campus engaged in coversation and smiling.">
            <a:extLst>
              <a:ext uri="{FF2B5EF4-FFF2-40B4-BE49-F238E27FC236}">
                <a16:creationId xmlns:a16="http://schemas.microsoft.com/office/drawing/2014/main" id="{CE1C8C8A-E128-DB4F-89B6-F6220705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1" y="702095"/>
            <a:ext cx="8124571" cy="4865497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3957A4D7-17B2-DF4C-9315-D964D47D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36" y="1209111"/>
            <a:ext cx="3921919" cy="3964120"/>
          </a:xfrm>
        </p:spPr>
        <p:txBody>
          <a:bodyPr bIns="0" anchor="ctr" anchorCtr="0"/>
          <a:lstStyle>
            <a:lvl1pPr algn="ctr">
              <a:lnSpc>
                <a:spcPct val="112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BC43BA5-B147-5E40-827F-3DE426502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482" y="3539979"/>
            <a:ext cx="1897854" cy="20475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7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Circle">
            <a:extLst>
              <a:ext uri="{FF2B5EF4-FFF2-40B4-BE49-F238E27FC236}">
                <a16:creationId xmlns:a16="http://schemas.microsoft.com/office/drawing/2014/main" id="{43338589-10ED-9C42-B552-9C7DF681C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41600" y="1092989"/>
            <a:ext cx="3956289" cy="395628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5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42671" y="2091029"/>
            <a:ext cx="2376054" cy="11620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242671" y="3280790"/>
            <a:ext cx="2376054" cy="1418935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575050" y="683492"/>
            <a:ext cx="5111750" cy="52000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8C456362-D07C-D447-9EE5-3045E4C2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79399BB8-DA3F-7144-B2BF-15A07BE1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658946"/>
            <a:ext cx="8780462" cy="83107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0CD4AF8B-071D-174E-AE9D-8CAB9C06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1434" y="1808873"/>
            <a:ext cx="2980944" cy="298094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500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Subject Placeholder">
            <a:extLst>
              <a:ext uri="{FF2B5EF4-FFF2-40B4-BE49-F238E27FC236}">
                <a16:creationId xmlns:a16="http://schemas.microsoft.com/office/drawing/2014/main" id="{C0612D96-9BC3-9442-BA58-3850F396C3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290" y="1808873"/>
            <a:ext cx="2980944" cy="2980944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467"/>
            </a:lvl1pPr>
          </a:lstStyle>
          <a:p>
            <a:pPr lvl="0"/>
            <a:r>
              <a:rPr lang="en-US" dirty="0"/>
              <a:t>Subject Headline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844925" y="1013513"/>
            <a:ext cx="5111750" cy="4505508"/>
          </a:xfrm>
        </p:spPr>
        <p:txBody>
          <a:bodyPr anchor="ctr" anchorCtr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 or</a:t>
            </a:r>
            <a:br>
              <a:rPr lang="en-US" dirty="0"/>
            </a:br>
            <a:r>
              <a:rPr lang="en-US" dirty="0"/>
              <a:t>select a content icon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00894" y="0"/>
            <a:ext cx="8781051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00894" y="1137999"/>
            <a:ext cx="8781051" cy="4988165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Brighter World Line">
            <a:extLst>
              <a:ext uri="{FF2B5EF4-FFF2-40B4-BE49-F238E27FC236}">
                <a16:creationId xmlns:a16="http://schemas.microsoft.com/office/drawing/2014/main" id="{99DC7CF7-5982-6749-B770-08C5172A3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6214887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righter World Logo" descr="Brighter World Logo">
            <a:extLst>
              <a:ext uri="{FF2B5EF4-FFF2-40B4-BE49-F238E27FC236}">
                <a16:creationId xmlns:a16="http://schemas.microsoft.com/office/drawing/2014/main" id="{29B74334-1B70-354B-A315-9B4AC67D2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6461484"/>
            <a:ext cx="1136064" cy="136841"/>
          </a:xfrm>
          <a:prstGeom prst="rect">
            <a:avLst/>
          </a:prstGeom>
        </p:spPr>
      </p:pic>
      <p:sp>
        <p:nvSpPr>
          <p:cNvPr id="14" name="URL">
            <a:extLst>
              <a:ext uri="{FF2B5EF4-FFF2-40B4-BE49-F238E27FC236}">
                <a16:creationId xmlns:a16="http://schemas.microsoft.com/office/drawing/2014/main" id="{0C654FC7-9C31-074E-AD8E-D6FD365BF2A7}"/>
              </a:ext>
            </a:extLst>
          </p:cNvPr>
          <p:cNvSpPr txBox="1"/>
          <p:nvPr userDrawn="1"/>
        </p:nvSpPr>
        <p:spPr>
          <a:xfrm>
            <a:off x="1277516" y="6365625"/>
            <a:ext cx="25047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7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  <p:pic>
        <p:nvPicPr>
          <p:cNvPr id="12" name="McMaster University Logo" descr="McMaster University Logo">
            <a:extLst>
              <a:ext uri="{FF2B5EF4-FFF2-40B4-BE49-F238E27FC236}">
                <a16:creationId xmlns:a16="http://schemas.microsoft.com/office/drawing/2014/main" id="{25F451A7-DF44-C948-A3AA-6CB9F92DA20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70" y="6194279"/>
            <a:ext cx="1019175" cy="561975"/>
          </a:xfrm>
          <a:prstGeom prst="rect">
            <a:avLst/>
          </a:prstGeom>
        </p:spPr>
      </p:pic>
      <p:sp>
        <p:nvSpPr>
          <p:cNvPr id="1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7230531" y="6346518"/>
            <a:ext cx="479525" cy="365125"/>
          </a:xfrm>
          <a:prstGeom prst="rect">
            <a:avLst/>
          </a:prstGeom>
        </p:spPr>
        <p:txBody>
          <a:bodyPr tIns="46800" rIns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ivider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242058" y="6346519"/>
            <a:ext cx="224451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>
                <a:solidFill>
                  <a:schemeClr val="tx1"/>
                </a:solidFill>
              </a:rPr>
              <a:t>|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D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0459" y="6346519"/>
            <a:ext cx="1958715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65" r:id="rId6"/>
    <p:sldLayoutId id="2147483666" r:id="rId7"/>
    <p:sldLayoutId id="2147483656" r:id="rId8"/>
    <p:sldLayoutId id="2147483664" r:id="rId9"/>
    <p:sldLayoutId id="2147483657" r:id="rId10"/>
    <p:sldLayoutId id="2147483667" r:id="rId11"/>
    <p:sldLayoutId id="2147483668" r:id="rId12"/>
  </p:sldLayoutIdLst>
  <p:hf hdr="0" ftr="0"/>
  <p:txStyles>
    <p:titleStyle>
      <a:lvl1pPr algn="l" defTabSz="457189" rtl="0" eaLnBrk="1" latinLnBrk="0" hangingPunct="1">
        <a:lnSpc>
          <a:spcPct val="15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rgbClr val="7C0040"/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rgbClr val="7C0040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12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ealthsci.mcmaster.ca/medsis/training/pgm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healthsci.mcmaster.ca/docs/librariesprovider30/default-document-library/how-to-submit-a-medsis-support-ticket-(jira).pdf" TargetMode="External"/><Relationship Id="rId4" Type="http://schemas.openxmlformats.org/officeDocument/2006/relationships/hyperlink" Target="medsishelp.mcmaster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B0D6FE-8DA1-F341-A125-C435290DB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587" y="786908"/>
            <a:ext cx="3957101" cy="2666171"/>
          </a:xfrm>
        </p:spPr>
        <p:txBody>
          <a:bodyPr/>
          <a:lstStyle/>
          <a:p>
            <a: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  <a:t>Session Topic:</a:t>
            </a:r>
            <a:b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</a:br>
            <a:r>
              <a:rPr lang="en-CA" b="1" i="0" dirty="0">
                <a:solidFill>
                  <a:srgbClr val="4F595F"/>
                </a:solidFill>
                <a:effectLst/>
                <a:latin typeface="Roboto" panose="02000000000000000000" pitchFamily="2" charset="0"/>
              </a:rPr>
              <a:t>Procedure Log</a:t>
            </a:r>
            <a:endParaRPr lang="en-US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0A6380A-F0A0-D041-A01E-B58CAE535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587" y="3453079"/>
            <a:ext cx="3712940" cy="911624"/>
          </a:xfrm>
        </p:spPr>
        <p:txBody>
          <a:bodyPr/>
          <a:lstStyle/>
          <a:p>
            <a:r>
              <a:rPr lang="en-US" dirty="0"/>
              <a:t>Lunch and Learn</a:t>
            </a:r>
          </a:p>
        </p:txBody>
      </p:sp>
      <p:sp>
        <p:nvSpPr>
          <p:cNvPr id="4" name="Meeting Information Placeholder">
            <a:extLst>
              <a:ext uri="{FF2B5EF4-FFF2-40B4-BE49-F238E27FC236}">
                <a16:creationId xmlns:a16="http://schemas.microsoft.com/office/drawing/2014/main" id="{598FC110-1797-7641-85E2-C79773589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43" y="4242499"/>
            <a:ext cx="1441956" cy="135917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 Administrators </a:t>
            </a:r>
          </a:p>
        </p:txBody>
      </p:sp>
    </p:spTree>
    <p:extLst>
      <p:ext uri="{BB962C8B-B14F-4D97-AF65-F5344CB8AC3E}">
        <p14:creationId xmlns:p14="http://schemas.microsoft.com/office/powerpoint/2010/main" val="366168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MAIN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49" y="980580"/>
            <a:ext cx="3097907" cy="2241591"/>
          </a:xfrm>
        </p:spPr>
        <p:txBody>
          <a:bodyPr>
            <a:normAutofit/>
          </a:bodyPr>
          <a:lstStyle/>
          <a:p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filter on learner name, specific procedure, supervisor, training session, date range, training level, program, </a:t>
            </a:r>
            <a:r>
              <a:rPr lang="en-C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706425-1247-48E9-A8F5-AE9D80B9C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20143" y="956118"/>
            <a:ext cx="5007428" cy="5055762"/>
          </a:xfrm>
        </p:spPr>
      </p:pic>
    </p:spTree>
    <p:extLst>
      <p:ext uri="{BB962C8B-B14F-4D97-AF65-F5344CB8AC3E}">
        <p14:creationId xmlns:p14="http://schemas.microsoft.com/office/powerpoint/2010/main" val="117966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MAIN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50" y="996840"/>
            <a:ext cx="2586279" cy="313973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 reports available on this dashboard: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CA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000" b="1" kern="0" dirty="0">
                <a:solidFill>
                  <a:srgbClr val="5B9BD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Export Procedure Summary: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2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CA" sz="20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ncludes all</a:t>
            </a:r>
            <a:r>
              <a:rPr lang="en-CA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columns within this dashboard</a:t>
            </a:r>
            <a:endParaRPr lang="en-CA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0879F-6F14-4C05-8051-9D5940AD44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9320" y="996840"/>
            <a:ext cx="6209530" cy="395616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40A2E-518D-441D-B250-EC0B7B14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" y="5072847"/>
            <a:ext cx="8962525" cy="9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7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MAIN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50" y="1007725"/>
            <a:ext cx="7939080" cy="217378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CA" sz="2000" b="1" kern="0" dirty="0">
                <a:solidFill>
                  <a:srgbClr val="5B9BD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Export Procedure Form Details:</a:t>
            </a:r>
          </a:p>
          <a:p>
            <a:pPr marL="0" lv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C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report will export details captured </a:t>
            </a:r>
            <a:r>
              <a:rPr lang="en-CA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the procedure form</a:t>
            </a:r>
            <a:r>
              <a:rPr lang="en-CA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FF0FE-D7B8-45F8-B16A-84660306E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9770" y="2094617"/>
            <a:ext cx="6640286" cy="3967082"/>
          </a:xfrm>
        </p:spPr>
      </p:pic>
    </p:spTree>
    <p:extLst>
      <p:ext uri="{BB962C8B-B14F-4D97-AF65-F5344CB8AC3E}">
        <p14:creationId xmlns:p14="http://schemas.microsoft.com/office/powerpoint/2010/main" val="190419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MAIN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50" y="1007725"/>
            <a:ext cx="4273564" cy="217378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en-CA" sz="2000" b="1" kern="0" dirty="0">
                <a:solidFill>
                  <a:srgbClr val="5B9BD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Export Procedure Form Details: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01A2A3-4825-418F-BE25-2C0EF4AC33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447" y="4250685"/>
            <a:ext cx="8781052" cy="62921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B83323-1A08-442F-BDEC-100FC6D8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7" y="4999164"/>
            <a:ext cx="8943106" cy="6668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88DE1C-F59C-4E4F-AF97-98E82637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44" y="1578936"/>
            <a:ext cx="7342857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2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200" dirty="0">
                <a:ea typeface="ＭＳ Ｐゴシック" charset="-128"/>
              </a:rPr>
              <a:t>Procedure Log: </a:t>
            </a:r>
            <a:r>
              <a:rPr lang="en-US" altLang="en-US" sz="1400" dirty="0">
                <a:ea typeface="ＭＳ Ｐゴシック" charset="-128"/>
              </a:rPr>
              <a:t>Summary Dashboards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91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Procedure Log: Dashboard</a:t>
            </a:r>
            <a:r>
              <a:rPr lang="en-US" altLang="en-US" sz="1600" dirty="0"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44" y="3983131"/>
            <a:ext cx="1958715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Procedure Log: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Learner View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3944046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Manually add new procedures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90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LOOKUP TABLES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408" y="794251"/>
            <a:ext cx="8219635" cy="14541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/>
              <a:t>There are two look up tables under the Procedure Log:</a:t>
            </a:r>
            <a:endParaRPr lang="en-US" sz="1700" i="1" dirty="0"/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sz="1900" i="1" dirty="0"/>
              <a:t>Category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en-US" sz="1900" i="1" dirty="0"/>
              <a:t>Procedure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US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/>
              <a:t>A category must exist before a new procedure can be added within it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D1E307-B1BD-4C45-893E-C29757541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984" y="2353021"/>
            <a:ext cx="7941059" cy="3405522"/>
          </a:xfrm>
        </p:spPr>
      </p:pic>
    </p:spTree>
    <p:extLst>
      <p:ext uri="{BB962C8B-B14F-4D97-AF65-F5344CB8AC3E}">
        <p14:creationId xmlns:p14="http://schemas.microsoft.com/office/powerpoint/2010/main" val="312133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LOOKUP TABLES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408" y="794250"/>
            <a:ext cx="8219635" cy="16976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+mn-lt"/>
              </a:rPr>
              <a:t>There are two look up tables under the Procedure Log:</a:t>
            </a:r>
            <a:endParaRPr lang="en-US" sz="1400" i="1" dirty="0">
              <a:latin typeface="+mn-lt"/>
            </a:endParaRPr>
          </a:p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500" i="1" dirty="0">
                <a:latin typeface="+mn-lt"/>
              </a:rPr>
              <a:t>Category</a:t>
            </a:r>
          </a:p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500" i="1" dirty="0">
                <a:latin typeface="+mn-lt"/>
              </a:rPr>
              <a:t>Procedure</a:t>
            </a:r>
            <a:endParaRPr lang="en-US" sz="1600" dirty="0">
              <a:latin typeface="+mn-lt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latin typeface="+mn-lt"/>
              </a:rPr>
              <a:t>A category must exist before a new procedure can be added within it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 on “Add New” to create a new category</a:t>
            </a: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D1E307-B1BD-4C45-893E-C297575417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695" y="2491888"/>
            <a:ext cx="7941059" cy="3405522"/>
          </a:xfrm>
        </p:spPr>
      </p:pic>
    </p:spTree>
    <p:extLst>
      <p:ext uri="{BB962C8B-B14F-4D97-AF65-F5344CB8AC3E}">
        <p14:creationId xmlns:p14="http://schemas.microsoft.com/office/powerpoint/2010/main" val="215182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LOOKUP TABLES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408" y="794250"/>
            <a:ext cx="8121173" cy="104278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Programs can share procedures (external programs)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Edit a procedure by clicking on the procedure name in blue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CA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Click on “Add New” to create a new procedure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A85AE1-9134-4B96-AEF0-824130BE7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898" y="1837037"/>
            <a:ext cx="7650192" cy="4016829"/>
          </a:xfrm>
        </p:spPr>
      </p:pic>
    </p:spTree>
    <p:extLst>
      <p:ext uri="{BB962C8B-B14F-4D97-AF65-F5344CB8AC3E}">
        <p14:creationId xmlns:p14="http://schemas.microsoft.com/office/powerpoint/2010/main" val="136307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LOOKUP TABLES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83" y="720291"/>
            <a:ext cx="3924792" cy="5364824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PROCEDURE </a:t>
            </a:r>
            <a:r>
              <a:rPr lang="en-US" sz="1400" dirty="0"/>
              <a:t>– name of the procedure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PROGRAM</a:t>
            </a:r>
            <a:r>
              <a:rPr lang="en-US" sz="1400" dirty="0"/>
              <a:t> – program that the procedure belongs to </a:t>
            </a:r>
            <a:endParaRPr lang="en-US" sz="1400" b="1" dirty="0"/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EXTERNAL PROGRAMS</a:t>
            </a:r>
            <a:r>
              <a:rPr lang="en-US" sz="1400" dirty="0"/>
              <a:t>– programs that may have learners completing your programs procedures (ex. General Surgery learners complete Plastic Surgery’s procedures when they are on a plastic surgery rotation).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CATEGORY</a:t>
            </a:r>
            <a:r>
              <a:rPr lang="en-US" sz="1400" dirty="0"/>
              <a:t> – category that the procedure falls under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FORM</a:t>
            </a:r>
            <a:r>
              <a:rPr lang="en-US" sz="1400" dirty="0"/>
              <a:t> – choose the default form for your program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EFFECTIVE DATE </a:t>
            </a:r>
            <a:r>
              <a:rPr lang="en-US" sz="1400" dirty="0"/>
              <a:t>– date that you would like the procedure to be available on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EXPIRY DATE </a:t>
            </a:r>
            <a:r>
              <a:rPr lang="en-US" sz="1400" dirty="0"/>
              <a:t>– date that you want the activity to expire. (Default is June 30, 2030).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SUPERVISOR SIGN OFF </a:t>
            </a:r>
            <a:r>
              <a:rPr lang="en-US" sz="1400" dirty="0"/>
              <a:t>– choose “yes” if supervisor sign off. Choose “no” if procedure will never require supervisor sign off. </a:t>
            </a:r>
          </a:p>
          <a:p>
            <a:pPr lv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b="1" i="1" dirty="0"/>
              <a:t>NOTE</a:t>
            </a:r>
            <a:r>
              <a:rPr lang="en-US" sz="1400" i="1" dirty="0"/>
              <a:t>: If you select “no”, this means that if a learner enters supervisor’s name, the procedure will still be self reported with the name tracked on exports. </a:t>
            </a:r>
            <a:endParaRPr lang="en-US" sz="14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BD1FCC-9E0C-4AC0-8C75-D99E2E73C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4804" y="1665107"/>
            <a:ext cx="5018313" cy="2779301"/>
          </a:xfrm>
        </p:spPr>
      </p:pic>
    </p:spTree>
    <p:extLst>
      <p:ext uri="{BB962C8B-B14F-4D97-AF65-F5344CB8AC3E}">
        <p14:creationId xmlns:p14="http://schemas.microsoft.com/office/powerpoint/2010/main" val="292305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200" dirty="0">
                <a:ea typeface="ＭＳ Ｐゴシック" charset="-128"/>
              </a:rPr>
              <a:t>Procedure Log: </a:t>
            </a:r>
            <a:r>
              <a:rPr lang="en-US" altLang="en-US" sz="1400" dirty="0">
                <a:ea typeface="ＭＳ Ｐゴシック" charset="-128"/>
              </a:rPr>
              <a:t>Summary Dashboards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91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Procedure Log: Dashboard</a:t>
            </a:r>
            <a:r>
              <a:rPr lang="en-US" altLang="en-US" sz="1600" dirty="0"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91" y="3944046"/>
            <a:ext cx="1958715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Procedure Log: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Learner View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3944046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Manually add new procedures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535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200" dirty="0">
                <a:solidFill>
                  <a:srgbClr val="FF0000"/>
                </a:solidFill>
                <a:ea typeface="ＭＳ Ｐゴシック" charset="-128"/>
              </a:rPr>
              <a:t>Procedure Log: </a:t>
            </a: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Summary Dashboards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91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Procedure Log: Dashboard</a:t>
            </a:r>
            <a:r>
              <a:rPr lang="en-US" altLang="en-US" sz="1600" dirty="0"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44" y="3983131"/>
            <a:ext cx="1958715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Procedure Log: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Learner View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3944046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Manually add new procedures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04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– LEARNER 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83" y="926534"/>
            <a:ext cx="8758632" cy="13050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b="1" dirty="0"/>
              <a:t>TWO</a:t>
            </a:r>
            <a:r>
              <a:rPr lang="en-US" dirty="0"/>
              <a:t> options to access the procedure log</a:t>
            </a: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dirty="0"/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 1. Click on the menu item called ‘Procedure Log’ and select “Log A Procedure’: </a:t>
            </a: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88F309-ED0B-490F-9937-49D2D643AB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683" y="2177766"/>
            <a:ext cx="8758633" cy="2502467"/>
          </a:xfrm>
        </p:spPr>
      </p:pic>
    </p:spTree>
    <p:extLst>
      <p:ext uri="{BB962C8B-B14F-4D97-AF65-F5344CB8AC3E}">
        <p14:creationId xmlns:p14="http://schemas.microsoft.com/office/powerpoint/2010/main" val="39900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– LEARNER 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83" y="926534"/>
            <a:ext cx="8781050" cy="92403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 2. Click the “Log A Procedure” button from the main dashboard:</a:t>
            </a: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E43649-FA7C-414F-B1C6-AD615010A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978" y="1388551"/>
            <a:ext cx="7352021" cy="4568587"/>
          </a:xfrm>
        </p:spPr>
      </p:pic>
    </p:spTree>
    <p:extLst>
      <p:ext uri="{BB962C8B-B14F-4D97-AF65-F5344CB8AC3E}">
        <p14:creationId xmlns:p14="http://schemas.microsoft.com/office/powerpoint/2010/main" val="322173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– LEARNER 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83" y="790959"/>
            <a:ext cx="8781050" cy="53812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 Learners will complete the following details when logging a procedure: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endParaRPr lang="en-US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dirty="0"/>
              <a:t>The ‘rotation’ field will default to their current rotation. If they have multiple rotations in a block, they will pick the rotation. Previous rotations will also be available in the drop down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dirty="0"/>
              <a:t>The ‘category’ field is dynamic where once a category is chosen, the procedures within that category will appear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dirty="0"/>
              <a:t>The ‘Eval form’ will default to the form used for their program.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900" dirty="0"/>
              <a:t>The supervisor drop down will include all supervisors from the supervisor registry. Learners can add a new supervisor if they are not listed.</a:t>
            </a:r>
            <a:endParaRPr lang="en-US" sz="19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8FBAC2-51C9-43CE-BB1F-7CD358AC5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4973" y="1214467"/>
            <a:ext cx="5530113" cy="2804964"/>
          </a:xfrm>
        </p:spPr>
      </p:pic>
    </p:spTree>
    <p:extLst>
      <p:ext uri="{BB962C8B-B14F-4D97-AF65-F5344CB8AC3E}">
        <p14:creationId xmlns:p14="http://schemas.microsoft.com/office/powerpoint/2010/main" val="2369791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682E5CC-60D4-46C3-9B35-45847C232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2" y="2734472"/>
            <a:ext cx="2978943" cy="256751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6265-463C-41BC-A3FD-C549FB888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C7B91-36CA-42B1-BFF0-A1DC0451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>
            <a:extLst>
              <a:ext uri="{FF2B5EF4-FFF2-40B4-BE49-F238E27FC236}">
                <a16:creationId xmlns:a16="http://schemas.microsoft.com/office/drawing/2014/main" id="{026241CD-3A4A-5F48-92EA-D9DC3586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CA" dirty="0"/>
              <a:t>EDSIS WEBSITE</a:t>
            </a:r>
            <a:endParaRPr lang="en-US" dirty="0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349A5C6-9989-BE42-B79E-0491B4DAE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385" y="1149696"/>
            <a:ext cx="8780462" cy="1151746"/>
          </a:xfrm>
        </p:spPr>
        <p:txBody>
          <a:bodyPr/>
          <a:lstStyle/>
          <a:p>
            <a:r>
              <a:rPr lang="en-US" sz="1400" dirty="0"/>
              <a:t>You can find this information as well as more resources on our website under:</a:t>
            </a:r>
          </a:p>
          <a:p>
            <a:r>
              <a:rPr lang="en-US" sz="1400" dirty="0"/>
              <a:t> TRAINING </a:t>
            </a:r>
            <a:r>
              <a:rPr lang="en-US" sz="1400" dirty="0">
                <a:sym typeface="Wingdings" panose="05000000000000000000" pitchFamily="2" charset="2"/>
              </a:rPr>
              <a:t> PGME  ADMINISTRATORS</a:t>
            </a:r>
            <a:endParaRPr lang="en-US" sz="1400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DAA6E3B0-0455-4843-8E74-F2C592D2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3" y="705110"/>
            <a:ext cx="8781051" cy="655384"/>
          </a:xfrm>
        </p:spPr>
        <p:txBody>
          <a:bodyPr>
            <a:normAutofit/>
          </a:bodyPr>
          <a:lstStyle/>
          <a:p>
            <a:pPr fontAlgn="base"/>
            <a:r>
              <a:rPr lang="en-CA" dirty="0">
                <a:hlinkClick r:id="rId2"/>
              </a:rPr>
              <a:t>https://healthsci.mcmaster.ca/medsis/training/pgme</a:t>
            </a:r>
            <a:endParaRPr lang="en-CA" dirty="0"/>
          </a:p>
          <a:p>
            <a:pPr marL="0" indent="0" fontAlgn="base">
              <a:buNone/>
            </a:pPr>
            <a:endParaRPr lang="en-CA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843C7D5-2DED-DB4A-8362-E463E8293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E39535C4-DA76-C843-80B6-27FD8DB6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9E00-C8D1-4A4D-8C1E-7E4C7FA0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7" y="2150526"/>
            <a:ext cx="4260475" cy="2202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435FE-10E0-495B-9259-6CF3DDAF3234}"/>
              </a:ext>
            </a:extLst>
          </p:cNvPr>
          <p:cNvSpPr txBox="1"/>
          <p:nvPr/>
        </p:nvSpPr>
        <p:spPr>
          <a:xfrm>
            <a:off x="302385" y="4897738"/>
            <a:ext cx="7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7A003C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JIRA TICKETING SYSTEM</a:t>
            </a:r>
            <a:endParaRPr lang="en-CA" sz="2800" dirty="0">
              <a:solidFill>
                <a:srgbClr val="7A003C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submit a ticket, please visit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medsishelp.mcmaster.ca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 Guide: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How to Submit a Ticket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5881BA1-5C16-4987-A7BB-8D59C2F8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88" y="1602601"/>
            <a:ext cx="4394427" cy="36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5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LOG 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56" y="947059"/>
            <a:ext cx="8644487" cy="4408712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Procedure Log replaced the Activity Log last year 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Procedure Log captures procedures completed by learners throughout rotations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Procedure Log displays in Learner Curriculum for CBME programs so they can be reviewed by Academic Coaches for competency committee review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can choose to have their supervisors sign off enabled for their procedures or turned off for forms. </a:t>
            </a:r>
          </a:p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the </a:t>
            </a:r>
            <a:r>
              <a:rPr lang="en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</a:t>
            </a: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 procedures to be available to any other programs. </a:t>
            </a:r>
          </a:p>
          <a:p>
            <a:pPr lvl="1"/>
            <a:r>
              <a:rPr lang="en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Ex. Vascular Surgery can access Plastic Surgery's procedures so that learners can complete them while on that rotation. </a:t>
            </a:r>
          </a:p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evaluations do not expire</a:t>
            </a:r>
            <a:endParaRPr lang="en-CA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/>
              <a:t>SUMMARY DASHBOARD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56" y="947059"/>
            <a:ext cx="8644487" cy="2166255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effectLst/>
              </a:rPr>
              <a:t>Summary dashboard outlin</a:t>
            </a:r>
            <a:r>
              <a:rPr lang="en-CA" b="1" dirty="0"/>
              <a:t>es procedures completed </a:t>
            </a:r>
            <a:r>
              <a:rPr lang="en-CA" b="1" dirty="0">
                <a:solidFill>
                  <a:schemeClr val="accent1"/>
                </a:solidFill>
                <a:effectLst/>
              </a:rPr>
              <a:t>PER LEARNER</a:t>
            </a:r>
          </a:p>
          <a:p>
            <a:r>
              <a:rPr lang="en-CA" dirty="0">
                <a:effectLst/>
              </a:rPr>
              <a:t>The procedure summary will display the learner’s name, administrative program, supervisor assessed procedures, self assessed procedures, and total number of logged procedures.</a:t>
            </a:r>
          </a:p>
          <a:p>
            <a:r>
              <a:rPr lang="en-CA" dirty="0"/>
              <a:t>Includes all academic years (entirety of training)</a:t>
            </a:r>
          </a:p>
          <a:p>
            <a:r>
              <a:rPr lang="en-CA" dirty="0">
                <a:effectLst/>
              </a:rPr>
              <a:t>Can filter per </a:t>
            </a:r>
            <a:r>
              <a:rPr lang="en-CA" dirty="0"/>
              <a:t>academic year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7003200-95E4-4313-AEBA-586326F7F1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328" y="3210040"/>
            <a:ext cx="8349342" cy="2938122"/>
          </a:xfrm>
        </p:spPr>
      </p:pic>
    </p:spTree>
    <p:extLst>
      <p:ext uri="{BB962C8B-B14F-4D97-AF65-F5344CB8AC3E}">
        <p14:creationId xmlns:p14="http://schemas.microsoft.com/office/powerpoint/2010/main" val="180987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/>
              <a:t>SUMMARY DASHBOARD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56" y="947059"/>
            <a:ext cx="8644487" cy="424541"/>
          </a:xfrm>
        </p:spPr>
        <p:txBody>
          <a:bodyPr>
            <a:normAutofit/>
          </a:bodyPr>
          <a:lstStyle/>
          <a:p>
            <a:r>
              <a:rPr lang="en-CA" b="1" dirty="0">
                <a:effectLst/>
              </a:rPr>
              <a:t>Summary dashboard export = exports all columns into excel report</a:t>
            </a:r>
            <a:endParaRPr lang="en-CA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9A9BD5-D3FF-476F-9191-C2B7B0F0BB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0083" y="1477351"/>
            <a:ext cx="8363832" cy="289870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17F00-E755-418B-BB3C-3FD76BAD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3" y="4844274"/>
            <a:ext cx="8256463" cy="11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DETAILED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56" y="947060"/>
            <a:ext cx="8644487" cy="16110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 dashboard outlines a details summary of procedures completed </a:t>
            </a:r>
            <a:r>
              <a:rPr lang="en-CA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PROCEDURE </a:t>
            </a:r>
            <a:endParaRPr lang="en-CA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procedure will appear on a separate row per learner with a count of how many procedures have been logged. 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BD580A-9326-4471-80EB-DBB3D25321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9229" y="2558144"/>
            <a:ext cx="8413387" cy="3430231"/>
          </a:xfrm>
        </p:spPr>
      </p:pic>
    </p:spTree>
    <p:extLst>
      <p:ext uri="{BB962C8B-B14F-4D97-AF65-F5344CB8AC3E}">
        <p14:creationId xmlns:p14="http://schemas.microsoft.com/office/powerpoint/2010/main" val="270599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DETAILED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56" y="947060"/>
            <a:ext cx="8644487" cy="7402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summary </a:t>
            </a:r>
            <a:r>
              <a:rPr lang="en-CA" sz="2000" b="1" dirty="0">
                <a:effectLst/>
              </a:rPr>
              <a:t>dashboard export = exports all columns into excel report</a:t>
            </a:r>
            <a:endParaRPr lang="en-CA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0A1BEE-5E15-48F6-A747-7712C3136E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0858" y="1578653"/>
            <a:ext cx="7075714" cy="328182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56F3CB-A974-4F49-8828-7E427467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6" y="4964112"/>
            <a:ext cx="8943106" cy="12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56F50787-04C5-8B46-8DF2-8D977133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72" y="814440"/>
            <a:ext cx="8781051" cy="65538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AGENDA</a:t>
            </a:r>
            <a:endParaRPr lang="en-US" sz="3600" b="1" dirty="0"/>
          </a:p>
        </p:txBody>
      </p:sp>
      <p:sp>
        <p:nvSpPr>
          <p:cNvPr id="6" name="Oval 1" descr="Circle highlighting stats">
            <a:extLst>
              <a:ext uri="{FF2B5EF4-FFF2-40B4-BE49-F238E27FC236}">
                <a16:creationId xmlns:a16="http://schemas.microsoft.com/office/drawing/2014/main" id="{A1BF7E72-DB57-3A4C-A497-3E66B8D9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01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200" dirty="0">
                <a:ea typeface="ＭＳ Ｐゴシック" charset="-128"/>
              </a:rPr>
              <a:t>Procedure Log: </a:t>
            </a:r>
            <a:r>
              <a:rPr lang="en-US" altLang="en-US" sz="1400" dirty="0">
                <a:ea typeface="ＭＳ Ｐゴシック" charset="-128"/>
              </a:rPr>
              <a:t>Summary Dashboards</a:t>
            </a:r>
          </a:p>
        </p:txBody>
      </p:sp>
      <p:sp>
        <p:nvSpPr>
          <p:cNvPr id="7" name="Oval 2" descr="Circle highlighting stats">
            <a:extLst>
              <a:ext uri="{FF2B5EF4-FFF2-40B4-BE49-F238E27FC236}">
                <a16:creationId xmlns:a16="http://schemas.microsoft.com/office/drawing/2014/main" id="{C2524456-2622-7A40-A543-9D5DC647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291" y="1676720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ＭＳ Ｐゴシック" charset="-128"/>
              </a:rPr>
              <a:t>02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FF0000"/>
                </a:solidFill>
                <a:ea typeface="ＭＳ Ｐゴシック" charset="-128"/>
              </a:rPr>
              <a:t>Procedure Log: Dashboard</a:t>
            </a:r>
            <a:r>
              <a:rPr lang="en-US" altLang="en-US" sz="1600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  <p:sp>
        <p:nvSpPr>
          <p:cNvPr id="9" name="Oval 4" descr="Circle highlighting stats">
            <a:extLst>
              <a:ext uri="{FF2B5EF4-FFF2-40B4-BE49-F238E27FC236}">
                <a16:creationId xmlns:a16="http://schemas.microsoft.com/office/drawing/2014/main" id="{231ADB9F-89B4-D942-BC51-7D2377D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044" y="3983131"/>
            <a:ext cx="1958715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ea typeface="ＭＳ Ｐゴシック" charset="-128"/>
              </a:rPr>
              <a:t>04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Procedure Log: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ea typeface="ＭＳ Ｐゴシック" charset="-128"/>
              </a:rPr>
              <a:t>Learner View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CD6DF8-E6C3-6C41-8595-F68390E4A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50D4A5A9-9ED5-D645-99FD-317DA180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March 10, 2022</a:t>
            </a:fld>
            <a:endParaRPr lang="en-US" dirty="0"/>
          </a:p>
        </p:txBody>
      </p:sp>
      <p:sp>
        <p:nvSpPr>
          <p:cNvPr id="10" name="Oval 4" descr="Circle highlighting stats">
            <a:extLst>
              <a:ext uri="{FF2B5EF4-FFF2-40B4-BE49-F238E27FC236}">
                <a16:creationId xmlns:a16="http://schemas.microsoft.com/office/drawing/2014/main" id="{C40C97FC-5DF4-46B1-BECB-39EFF872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243" y="3944046"/>
            <a:ext cx="2000466" cy="2060429"/>
          </a:xfrm>
          <a:prstGeom prst="ellipse">
            <a:avLst/>
          </a:prstGeom>
          <a:solidFill>
            <a:srgbClr val="8BD3E6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sz="4000" dirty="0">
              <a:ea typeface="ＭＳ Ｐゴシック" charset="-128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ea typeface="ＭＳ Ｐゴシック" charset="-128"/>
              </a:rPr>
              <a:t>03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ea typeface="ＭＳ Ｐゴシック" charset="-128"/>
              </a:rPr>
              <a:t>Manually add new procedures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6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333210-BDAC-4E1C-8D10-E8CEC226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4" y="1"/>
            <a:ext cx="8781051" cy="655383"/>
          </a:xfrm>
        </p:spPr>
        <p:txBody>
          <a:bodyPr anchor="b">
            <a:normAutofit/>
          </a:bodyPr>
          <a:lstStyle/>
          <a:p>
            <a:r>
              <a:rPr lang="en-US" dirty="0"/>
              <a:t>PROCEDURE MAIN DASHBOARD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D219C-A7E7-475D-89B8-EBFC4F1B1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149" y="770154"/>
            <a:ext cx="8846795" cy="2949163"/>
          </a:xfrm>
        </p:spPr>
        <p:txBody>
          <a:bodyPr>
            <a:normAutofit/>
          </a:bodyPr>
          <a:lstStyle/>
          <a:p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dashboard </a:t>
            </a:r>
            <a:r>
              <a:rPr lang="en-CA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PROCEDURE</a:t>
            </a:r>
          </a:p>
          <a:p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procedure submitted by a learner will be displayed here with all details logged. 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8BFAD23-658D-4BAB-94DD-3AA9A120C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30531" y="6346518"/>
            <a:ext cx="479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EC460EC9-EEF1-4FD2-A611-02B1E17F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0459" y="6346519"/>
            <a:ext cx="195871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2CEF10F-437A-1E47-9122-F08C813F0AE8}" type="datetime4">
              <a:rPr lang="en-CA" smtClean="0"/>
              <a:pPr>
                <a:spcAft>
                  <a:spcPts val="600"/>
                </a:spcAft>
              </a:pPr>
              <a:t>March 10, 2022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BE321A3-7739-44D2-8B1B-94CD847EB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7513" y="1752132"/>
            <a:ext cx="6766257" cy="4205085"/>
          </a:xfrm>
        </p:spPr>
      </p:pic>
    </p:spTree>
    <p:extLst>
      <p:ext uri="{BB962C8B-B14F-4D97-AF65-F5344CB8AC3E}">
        <p14:creationId xmlns:p14="http://schemas.microsoft.com/office/powerpoint/2010/main" val="3411705521"/>
      </p:ext>
    </p:extLst>
  </p:cSld>
  <p:clrMapOvr>
    <a:masterClrMapping/>
  </p:clrMapOvr>
</p:sld>
</file>

<file path=ppt/theme/theme1.xml><?xml version="1.0" encoding="utf-8"?>
<a:theme xmlns:a="http://schemas.openxmlformats.org/drawingml/2006/main" name="McMaster Brighter World Theme">
  <a:themeElements>
    <a:clrScheme name="Custom 7">
      <a:dk1>
        <a:srgbClr val="4C555C"/>
      </a:dk1>
      <a:lt1>
        <a:srgbClr val="FFFFFF"/>
      </a:lt1>
      <a:dk2>
        <a:srgbClr val="FFFFFF"/>
      </a:dk2>
      <a:lt2>
        <a:srgbClr val="FFFFFF"/>
      </a:lt2>
      <a:accent1>
        <a:srgbClr val="79003B"/>
      </a:accent1>
      <a:accent2>
        <a:srgbClr val="FCBE57"/>
      </a:accent2>
      <a:accent3>
        <a:srgbClr val="FFD000"/>
      </a:accent3>
      <a:accent4>
        <a:srgbClr val="D2D654"/>
      </a:accent4>
      <a:accent5>
        <a:srgbClr val="6FD3E3"/>
      </a:accent5>
      <a:accent6>
        <a:srgbClr val="A71930"/>
      </a:accent6>
      <a:hlink>
        <a:srgbClr val="79003B"/>
      </a:hlink>
      <a:folHlink>
        <a:srgbClr val="7900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24946</TotalTime>
  <Words>945</Words>
  <Application>Microsoft Office PowerPoint</Application>
  <PresentationFormat>On-screen Show (4:3)</PresentationFormat>
  <Paragraphs>190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Roboto</vt:lpstr>
      <vt:lpstr>Wingdings</vt:lpstr>
      <vt:lpstr>McMaster Brighter World Theme</vt:lpstr>
      <vt:lpstr>Session Topic: Procedure Log</vt:lpstr>
      <vt:lpstr>AGENDA</vt:lpstr>
      <vt:lpstr>PROCEDURE LOG OVERVIEW</vt:lpstr>
      <vt:lpstr>SUMMARY DASHBOARD </vt:lpstr>
      <vt:lpstr>SUMMARY DASHBOARD </vt:lpstr>
      <vt:lpstr>DETAILED DASHBOARD </vt:lpstr>
      <vt:lpstr>DETAILED DASHBOARD </vt:lpstr>
      <vt:lpstr>AGENDA</vt:lpstr>
      <vt:lpstr>PROCEDURE MAIN DASHBOARD </vt:lpstr>
      <vt:lpstr>PROCEDURE MAIN DASHBOARD </vt:lpstr>
      <vt:lpstr>PROCEDURE MAIN DASHBOARD </vt:lpstr>
      <vt:lpstr>PROCEDURE MAIN DASHBOARD </vt:lpstr>
      <vt:lpstr>PROCEDURE MAIN DASHBOARD </vt:lpstr>
      <vt:lpstr>AGENDA</vt:lpstr>
      <vt:lpstr>PROCEDURE LOOKUP TABLES</vt:lpstr>
      <vt:lpstr>PROCEDURE LOOKUP TABLES</vt:lpstr>
      <vt:lpstr>PROCEDURE LOOKUP TABLES</vt:lpstr>
      <vt:lpstr>PROCEDURE LOOKUP TABLES</vt:lpstr>
      <vt:lpstr>AGENDA</vt:lpstr>
      <vt:lpstr>PROCEDURE – LEARNER VIEW</vt:lpstr>
      <vt:lpstr>PROCEDURE – LEARNER VIEW</vt:lpstr>
      <vt:lpstr>PROCEDURE – LEARNER VIEW</vt:lpstr>
      <vt:lpstr>PowerPoint Presentation</vt:lpstr>
      <vt:lpstr>MEDSIS WEBSITE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Somerville, Andrea</cp:lastModifiedBy>
  <cp:revision>154</cp:revision>
  <cp:lastPrinted>2017-06-06T20:04:49Z</cp:lastPrinted>
  <dcterms:created xsi:type="dcterms:W3CDTF">2017-04-21T15:41:45Z</dcterms:created>
  <dcterms:modified xsi:type="dcterms:W3CDTF">2022-03-10T17:24:47Z</dcterms:modified>
</cp:coreProperties>
</file>