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378" r:id="rId2"/>
    <p:sldId id="425" r:id="rId3"/>
    <p:sldId id="442" r:id="rId4"/>
    <p:sldId id="441" r:id="rId5"/>
    <p:sldId id="445" r:id="rId6"/>
    <p:sldId id="446" r:id="rId7"/>
    <p:sldId id="447" r:id="rId8"/>
    <p:sldId id="444" r:id="rId9"/>
    <p:sldId id="443" r:id="rId10"/>
    <p:sldId id="448" r:id="rId11"/>
    <p:sldId id="402" r:id="rId12"/>
    <p:sldId id="449" r:id="rId13"/>
    <p:sldId id="450" r:id="rId14"/>
    <p:sldId id="415" r:id="rId15"/>
    <p:sldId id="451" r:id="rId16"/>
    <p:sldId id="452" r:id="rId17"/>
    <p:sldId id="401" r:id="rId18"/>
    <p:sldId id="453" r:id="rId19"/>
    <p:sldId id="454" r:id="rId20"/>
    <p:sldId id="455" r:id="rId21"/>
    <p:sldId id="420" r:id="rId22"/>
    <p:sldId id="456" r:id="rId23"/>
    <p:sldId id="457" r:id="rId24"/>
    <p:sldId id="458" r:id="rId25"/>
    <p:sldId id="459" r:id="rId26"/>
    <p:sldId id="461" r:id="rId27"/>
    <p:sldId id="460" r:id="rId28"/>
    <p:sldId id="39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F55"/>
    <a:srgbClr val="7A003C"/>
    <a:srgbClr val="8BD3E6"/>
    <a:srgbClr val="D2D755"/>
    <a:srgbClr val="FFD100"/>
    <a:srgbClr val="DBDBDD"/>
    <a:srgbClr val="007096"/>
    <a:srgbClr val="5E6A71"/>
    <a:srgbClr val="FDBF57"/>
    <a:srgbClr val="D5D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F5E883-FC09-4E53-BB3E-80A060F16332}" v="7" dt="2022-02-10T15:50:25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19" autoAdjust="0"/>
    <p:restoredTop sz="83771" autoAdjust="0"/>
  </p:normalViewPr>
  <p:slideViewPr>
    <p:cSldViewPr snapToGrid="0" snapToObjects="1">
      <p:cViewPr varScale="1">
        <p:scale>
          <a:sx n="106" d="100"/>
          <a:sy n="106" d="100"/>
        </p:scale>
        <p:origin x="2268" y="108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erville, Andrea" userId="f78d72f0-87d4-4c32-afd3-9fb76f3944a9" providerId="ADAL" clId="{FDF5E883-FC09-4E53-BB3E-80A060F16332}"/>
    <pc:docChg chg="undo custSel addSld delSld modSld sldOrd">
      <pc:chgData name="Somerville, Andrea" userId="f78d72f0-87d4-4c32-afd3-9fb76f3944a9" providerId="ADAL" clId="{FDF5E883-FC09-4E53-BB3E-80A060F16332}" dt="2022-02-10T16:41:34.894" v="8225" actId="20577"/>
      <pc:docMkLst>
        <pc:docMk/>
      </pc:docMkLst>
      <pc:sldChg chg="modSp mod">
        <pc:chgData name="Somerville, Andrea" userId="f78d72f0-87d4-4c32-afd3-9fb76f3944a9" providerId="ADAL" clId="{FDF5E883-FC09-4E53-BB3E-80A060F16332}" dt="2022-02-09T15:49:54.297" v="17" actId="20577"/>
        <pc:sldMkLst>
          <pc:docMk/>
          <pc:sldMk cId="3661685315" sldId="378"/>
        </pc:sldMkLst>
        <pc:spChg chg="mod">
          <ac:chgData name="Somerville, Andrea" userId="f78d72f0-87d4-4c32-afd3-9fb76f3944a9" providerId="ADAL" clId="{FDF5E883-FC09-4E53-BB3E-80A060F16332}" dt="2022-02-09T15:49:54.297" v="17" actId="20577"/>
          <ac:spMkLst>
            <pc:docMk/>
            <pc:sldMk cId="3661685315" sldId="378"/>
            <ac:spMk id="2" creationId="{25B0D6FE-8DA1-F341-A125-C435290DB0CF}"/>
          </ac:spMkLst>
        </pc:spChg>
      </pc:sldChg>
      <pc:sldChg chg="del">
        <pc:chgData name="Somerville, Andrea" userId="f78d72f0-87d4-4c32-afd3-9fb76f3944a9" providerId="ADAL" clId="{FDF5E883-FC09-4E53-BB3E-80A060F16332}" dt="2022-02-10T14:47:05.009" v="4239" actId="2696"/>
        <pc:sldMkLst>
          <pc:docMk/>
          <pc:sldMk cId="671488582" sldId="384"/>
        </pc:sldMkLst>
      </pc:sldChg>
      <pc:sldChg chg="modSp del mod">
        <pc:chgData name="Somerville, Andrea" userId="f78d72f0-87d4-4c32-afd3-9fb76f3944a9" providerId="ADAL" clId="{FDF5E883-FC09-4E53-BB3E-80A060F16332}" dt="2022-02-09T16:38:56.662" v="886" actId="2696"/>
        <pc:sldMkLst>
          <pc:docMk/>
          <pc:sldMk cId="3411441888" sldId="386"/>
        </pc:sldMkLst>
        <pc:spChg chg="mod">
          <ac:chgData name="Somerville, Andrea" userId="f78d72f0-87d4-4c32-afd3-9fb76f3944a9" providerId="ADAL" clId="{FDF5E883-FC09-4E53-BB3E-80A060F16332}" dt="2022-02-09T16:25:28.468" v="291" actId="20577"/>
          <ac:spMkLst>
            <pc:docMk/>
            <pc:sldMk cId="3411441888" sldId="386"/>
            <ac:spMk id="5" creationId="{79E72A00-D47E-8146-8984-E2A9F94658A8}"/>
          </ac:spMkLst>
        </pc:spChg>
      </pc:sldChg>
      <pc:sldChg chg="del">
        <pc:chgData name="Somerville, Andrea" userId="f78d72f0-87d4-4c32-afd3-9fb76f3944a9" providerId="ADAL" clId="{FDF5E883-FC09-4E53-BB3E-80A060F16332}" dt="2022-02-10T15:07:15.557" v="5625" actId="2696"/>
        <pc:sldMkLst>
          <pc:docMk/>
          <pc:sldMk cId="190868475" sldId="387"/>
        </pc:sldMkLst>
      </pc:sldChg>
      <pc:sldChg chg="addSp delSp modSp mod">
        <pc:chgData name="Somerville, Andrea" userId="f78d72f0-87d4-4c32-afd3-9fb76f3944a9" providerId="ADAL" clId="{FDF5E883-FC09-4E53-BB3E-80A060F16332}" dt="2022-02-10T15:28:08.175" v="6249" actId="1076"/>
        <pc:sldMkLst>
          <pc:docMk/>
          <pc:sldMk cId="4103472889" sldId="401"/>
        </pc:sldMkLst>
        <pc:spChg chg="add del mod">
          <ac:chgData name="Somerville, Andrea" userId="f78d72f0-87d4-4c32-afd3-9fb76f3944a9" providerId="ADAL" clId="{FDF5E883-FC09-4E53-BB3E-80A060F16332}" dt="2022-02-10T15:14:51.854" v="5627" actId="22"/>
          <ac:spMkLst>
            <pc:docMk/>
            <pc:sldMk cId="4103472889" sldId="401"/>
            <ac:spMk id="3" creationId="{90E9B8CC-C130-43C9-9F3C-78B795F4554E}"/>
          </ac:spMkLst>
        </pc:spChg>
        <pc:spChg chg="mod">
          <ac:chgData name="Somerville, Andrea" userId="f78d72f0-87d4-4c32-afd3-9fb76f3944a9" providerId="ADAL" clId="{FDF5E883-FC09-4E53-BB3E-80A060F16332}" dt="2022-02-10T15:17:18.035" v="5881" actId="1076"/>
          <ac:spMkLst>
            <pc:docMk/>
            <pc:sldMk cId="4103472889" sldId="401"/>
            <ac:spMk id="6" creationId="{966A7C92-F401-FB45-AEC7-220E44D2C53E}"/>
          </ac:spMkLst>
        </pc:spChg>
        <pc:spChg chg="mod">
          <ac:chgData name="Somerville, Andrea" userId="f78d72f0-87d4-4c32-afd3-9fb76f3944a9" providerId="ADAL" clId="{FDF5E883-FC09-4E53-BB3E-80A060F16332}" dt="2022-02-10T15:15:53.435" v="5876" actId="14100"/>
          <ac:spMkLst>
            <pc:docMk/>
            <pc:sldMk cId="4103472889" sldId="401"/>
            <ac:spMk id="7" creationId="{2340EE59-2EC0-5645-9670-8C36788E5B01}"/>
          </ac:spMkLst>
        </pc:spChg>
        <pc:picChg chg="add mod ord">
          <ac:chgData name="Somerville, Andrea" userId="f78d72f0-87d4-4c32-afd3-9fb76f3944a9" providerId="ADAL" clId="{FDF5E883-FC09-4E53-BB3E-80A060F16332}" dt="2022-02-10T15:28:08.175" v="6249" actId="1076"/>
          <ac:picMkLst>
            <pc:docMk/>
            <pc:sldMk cId="4103472889" sldId="401"/>
            <ac:picMk id="9" creationId="{F0344A3F-AB70-4A4A-939A-316BD3C7BAA2}"/>
          </ac:picMkLst>
        </pc:picChg>
        <pc:picChg chg="del">
          <ac:chgData name="Somerville, Andrea" userId="f78d72f0-87d4-4c32-afd3-9fb76f3944a9" providerId="ADAL" clId="{FDF5E883-FC09-4E53-BB3E-80A060F16332}" dt="2022-02-10T15:14:49.365" v="5626" actId="478"/>
          <ac:picMkLst>
            <pc:docMk/>
            <pc:sldMk cId="4103472889" sldId="401"/>
            <ac:picMk id="13" creationId="{67502F25-928F-4DDC-85DB-BE8BF4435CCF}"/>
          </ac:picMkLst>
        </pc:picChg>
      </pc:sldChg>
      <pc:sldChg chg="addSp delSp modSp mod">
        <pc:chgData name="Somerville, Andrea" userId="f78d72f0-87d4-4c32-afd3-9fb76f3944a9" providerId="ADAL" clId="{FDF5E883-FC09-4E53-BB3E-80A060F16332}" dt="2022-02-10T14:54:12.388" v="4605" actId="1076"/>
        <pc:sldMkLst>
          <pc:docMk/>
          <pc:sldMk cId="967805123" sldId="402"/>
        </pc:sldMkLst>
        <pc:spChg chg="mod">
          <ac:chgData name="Somerville, Andrea" userId="f78d72f0-87d4-4c32-afd3-9fb76f3944a9" providerId="ADAL" clId="{FDF5E883-FC09-4E53-BB3E-80A060F16332}" dt="2022-02-10T14:50:30.621" v="4275" actId="403"/>
          <ac:spMkLst>
            <pc:docMk/>
            <pc:sldMk cId="967805123" sldId="402"/>
            <ac:spMk id="5" creationId="{79E72A00-D47E-8146-8984-E2A9F94658A8}"/>
          </ac:spMkLst>
        </pc:spChg>
        <pc:spChg chg="mod">
          <ac:chgData name="Somerville, Andrea" userId="f78d72f0-87d4-4c32-afd3-9fb76f3944a9" providerId="ADAL" clId="{FDF5E883-FC09-4E53-BB3E-80A060F16332}" dt="2022-02-10T14:54:09.821" v="4604" actId="1076"/>
          <ac:spMkLst>
            <pc:docMk/>
            <pc:sldMk cId="967805123" sldId="402"/>
            <ac:spMk id="6" creationId="{DD6E66BE-41B0-5C49-A048-17C99E7510A0}"/>
          </ac:spMkLst>
        </pc:spChg>
        <pc:spChg chg="add del mod">
          <ac:chgData name="Somerville, Andrea" userId="f78d72f0-87d4-4c32-afd3-9fb76f3944a9" providerId="ADAL" clId="{FDF5E883-FC09-4E53-BB3E-80A060F16332}" dt="2022-02-10T14:50:21.858" v="4271" actId="22"/>
          <ac:spMkLst>
            <pc:docMk/>
            <pc:sldMk cId="967805123" sldId="402"/>
            <ac:spMk id="7" creationId="{91B0DA31-809D-4AA4-83D7-C64EE55AB3D3}"/>
          </ac:spMkLst>
        </pc:spChg>
        <pc:picChg chg="del">
          <ac:chgData name="Somerville, Andrea" userId="f78d72f0-87d4-4c32-afd3-9fb76f3944a9" providerId="ADAL" clId="{FDF5E883-FC09-4E53-BB3E-80A060F16332}" dt="2022-02-10T14:50:20.745" v="4270" actId="478"/>
          <ac:picMkLst>
            <pc:docMk/>
            <pc:sldMk cId="967805123" sldId="402"/>
            <ac:picMk id="9" creationId="{052ED57F-6C0A-4EAC-A4C2-6146810E06AF}"/>
          </ac:picMkLst>
        </pc:picChg>
        <pc:picChg chg="add mod ord">
          <ac:chgData name="Somerville, Andrea" userId="f78d72f0-87d4-4c32-afd3-9fb76f3944a9" providerId="ADAL" clId="{FDF5E883-FC09-4E53-BB3E-80A060F16332}" dt="2022-02-10T14:53:23.950" v="4427" actId="1076"/>
          <ac:picMkLst>
            <pc:docMk/>
            <pc:sldMk cId="967805123" sldId="402"/>
            <ac:picMk id="10" creationId="{9EDD3990-0606-4B66-BB10-2131D3653E37}"/>
          </ac:picMkLst>
        </pc:picChg>
        <pc:picChg chg="add del">
          <ac:chgData name="Somerville, Andrea" userId="f78d72f0-87d4-4c32-afd3-9fb76f3944a9" providerId="ADAL" clId="{FDF5E883-FC09-4E53-BB3E-80A060F16332}" dt="2022-02-10T14:52:26.980" v="4420" actId="478"/>
          <ac:picMkLst>
            <pc:docMk/>
            <pc:sldMk cId="967805123" sldId="402"/>
            <ac:picMk id="12" creationId="{5FAE6895-9864-48B6-B309-74127CEF8A7C}"/>
          </ac:picMkLst>
        </pc:picChg>
        <pc:picChg chg="add mod">
          <ac:chgData name="Somerville, Andrea" userId="f78d72f0-87d4-4c32-afd3-9fb76f3944a9" providerId="ADAL" clId="{FDF5E883-FC09-4E53-BB3E-80A060F16332}" dt="2022-02-10T14:54:12.388" v="4605" actId="1076"/>
          <ac:picMkLst>
            <pc:docMk/>
            <pc:sldMk cId="967805123" sldId="402"/>
            <ac:picMk id="14" creationId="{A34C2281-1302-41FA-8CEB-CBAC21C41E18}"/>
          </ac:picMkLst>
        </pc:picChg>
      </pc:sldChg>
      <pc:sldChg chg="addSp delSp modSp mod">
        <pc:chgData name="Somerville, Andrea" userId="f78d72f0-87d4-4c32-afd3-9fb76f3944a9" providerId="ADAL" clId="{FDF5E883-FC09-4E53-BB3E-80A060F16332}" dt="2022-02-10T16:40:51.455" v="8211" actId="1076"/>
        <pc:sldMkLst>
          <pc:docMk/>
          <pc:sldMk cId="229131615" sldId="415"/>
        </pc:sldMkLst>
        <pc:spChg chg="mod">
          <ac:chgData name="Somerville, Andrea" userId="f78d72f0-87d4-4c32-afd3-9fb76f3944a9" providerId="ADAL" clId="{FDF5E883-FC09-4E53-BB3E-80A060F16332}" dt="2022-02-10T15:06:44.045" v="5619" actId="1076"/>
          <ac:spMkLst>
            <pc:docMk/>
            <pc:sldMk cId="229131615" sldId="415"/>
            <ac:spMk id="5" creationId="{79E72A00-D47E-8146-8984-E2A9F94658A8}"/>
          </ac:spMkLst>
        </pc:spChg>
        <pc:spChg chg="mod">
          <ac:chgData name="Somerville, Andrea" userId="f78d72f0-87d4-4c32-afd3-9fb76f3944a9" providerId="ADAL" clId="{FDF5E883-FC09-4E53-BB3E-80A060F16332}" dt="2022-02-10T16:40:51.455" v="8211" actId="1076"/>
          <ac:spMkLst>
            <pc:docMk/>
            <pc:sldMk cId="229131615" sldId="415"/>
            <ac:spMk id="6" creationId="{DD6E66BE-41B0-5C49-A048-17C99E7510A0}"/>
          </ac:spMkLst>
        </pc:spChg>
        <pc:spChg chg="add del mod">
          <ac:chgData name="Somerville, Andrea" userId="f78d72f0-87d4-4c32-afd3-9fb76f3944a9" providerId="ADAL" clId="{FDF5E883-FC09-4E53-BB3E-80A060F16332}" dt="2022-02-10T14:59:58.287" v="4806" actId="22"/>
          <ac:spMkLst>
            <pc:docMk/>
            <pc:sldMk cId="229131615" sldId="415"/>
            <ac:spMk id="7" creationId="{9645AE5C-C5F5-4F3B-B87A-431A83B93D43}"/>
          </ac:spMkLst>
        </pc:spChg>
        <pc:spChg chg="del mod">
          <ac:chgData name="Somerville, Andrea" userId="f78d72f0-87d4-4c32-afd3-9fb76f3944a9" providerId="ADAL" clId="{FDF5E883-FC09-4E53-BB3E-80A060F16332}" dt="2022-02-10T15:00:04.787" v="4811" actId="478"/>
          <ac:spMkLst>
            <pc:docMk/>
            <pc:sldMk cId="229131615" sldId="415"/>
            <ac:spMk id="18" creationId="{6D1BD1AC-8222-4DE6-8FC6-208C6D210D3D}"/>
          </ac:spMkLst>
        </pc:spChg>
        <pc:picChg chg="add mod ord">
          <ac:chgData name="Somerville, Andrea" userId="f78d72f0-87d4-4c32-afd3-9fb76f3944a9" providerId="ADAL" clId="{FDF5E883-FC09-4E53-BB3E-80A060F16332}" dt="2022-02-10T15:06:38.899" v="5617" actId="1076"/>
          <ac:picMkLst>
            <pc:docMk/>
            <pc:sldMk cId="229131615" sldId="415"/>
            <ac:picMk id="9" creationId="{6F93D914-AB14-4393-B1CE-79ACE236F40E}"/>
          </ac:picMkLst>
        </pc:picChg>
        <pc:picChg chg="del">
          <ac:chgData name="Somerville, Andrea" userId="f78d72f0-87d4-4c32-afd3-9fb76f3944a9" providerId="ADAL" clId="{FDF5E883-FC09-4E53-BB3E-80A060F16332}" dt="2022-02-10T14:59:56.876" v="4805" actId="478"/>
          <ac:picMkLst>
            <pc:docMk/>
            <pc:sldMk cId="229131615" sldId="415"/>
            <ac:picMk id="16" creationId="{13E2C723-A7BC-42E2-8799-ED134D0D393A}"/>
          </ac:picMkLst>
        </pc:picChg>
      </pc:sldChg>
      <pc:sldChg chg="del">
        <pc:chgData name="Somerville, Andrea" userId="f78d72f0-87d4-4c32-afd3-9fb76f3944a9" providerId="ADAL" clId="{FDF5E883-FC09-4E53-BB3E-80A060F16332}" dt="2022-02-10T15:27:57.014" v="6246" actId="47"/>
        <pc:sldMkLst>
          <pc:docMk/>
          <pc:sldMk cId="542108782" sldId="417"/>
        </pc:sldMkLst>
      </pc:sldChg>
      <pc:sldChg chg="del">
        <pc:chgData name="Somerville, Andrea" userId="f78d72f0-87d4-4c32-afd3-9fb76f3944a9" providerId="ADAL" clId="{FDF5E883-FC09-4E53-BB3E-80A060F16332}" dt="2022-02-10T15:27:53.647" v="6244" actId="47"/>
        <pc:sldMkLst>
          <pc:docMk/>
          <pc:sldMk cId="1880838228" sldId="419"/>
        </pc:sldMkLst>
      </pc:sldChg>
      <pc:sldChg chg="addSp delSp modSp mod">
        <pc:chgData name="Somerville, Andrea" userId="f78d72f0-87d4-4c32-afd3-9fb76f3944a9" providerId="ADAL" clId="{FDF5E883-FC09-4E53-BB3E-80A060F16332}" dt="2022-02-10T15:39:25.758" v="6795" actId="1076"/>
        <pc:sldMkLst>
          <pc:docMk/>
          <pc:sldMk cId="1965246463" sldId="420"/>
        </pc:sldMkLst>
        <pc:spChg chg="add del mod">
          <ac:chgData name="Somerville, Andrea" userId="f78d72f0-87d4-4c32-afd3-9fb76f3944a9" providerId="ADAL" clId="{FDF5E883-FC09-4E53-BB3E-80A060F16332}" dt="2022-02-10T15:38:07.625" v="6495" actId="22"/>
          <ac:spMkLst>
            <pc:docMk/>
            <pc:sldMk cId="1965246463" sldId="420"/>
            <ac:spMk id="3" creationId="{A7FDBF19-3FC1-41AB-B680-9E2EF4712F18}"/>
          </ac:spMkLst>
        </pc:spChg>
        <pc:spChg chg="mod">
          <ac:chgData name="Somerville, Andrea" userId="f78d72f0-87d4-4c32-afd3-9fb76f3944a9" providerId="ADAL" clId="{FDF5E883-FC09-4E53-BB3E-80A060F16332}" dt="2022-02-10T15:37:00.807" v="6494" actId="20577"/>
          <ac:spMkLst>
            <pc:docMk/>
            <pc:sldMk cId="1965246463" sldId="420"/>
            <ac:spMk id="6" creationId="{966A7C92-F401-FB45-AEC7-220E44D2C53E}"/>
          </ac:spMkLst>
        </pc:spChg>
        <pc:spChg chg="mod">
          <ac:chgData name="Somerville, Andrea" userId="f78d72f0-87d4-4c32-afd3-9fb76f3944a9" providerId="ADAL" clId="{FDF5E883-FC09-4E53-BB3E-80A060F16332}" dt="2022-02-10T15:39:17.752" v="6794" actId="403"/>
          <ac:spMkLst>
            <pc:docMk/>
            <pc:sldMk cId="1965246463" sldId="420"/>
            <ac:spMk id="13" creationId="{7A79CACE-5553-42F2-BAA9-D689B65ACD97}"/>
          </ac:spMkLst>
        </pc:spChg>
        <pc:picChg chg="add mod ord">
          <ac:chgData name="Somerville, Andrea" userId="f78d72f0-87d4-4c32-afd3-9fb76f3944a9" providerId="ADAL" clId="{FDF5E883-FC09-4E53-BB3E-80A060F16332}" dt="2022-02-10T15:39:25.758" v="6795" actId="1076"/>
          <ac:picMkLst>
            <pc:docMk/>
            <pc:sldMk cId="1965246463" sldId="420"/>
            <ac:picMk id="8" creationId="{A646977B-665B-4F22-A250-768E6BE1F5B7}"/>
          </ac:picMkLst>
        </pc:picChg>
        <pc:picChg chg="del">
          <ac:chgData name="Somerville, Andrea" userId="f78d72f0-87d4-4c32-afd3-9fb76f3944a9" providerId="ADAL" clId="{FDF5E883-FC09-4E53-BB3E-80A060F16332}" dt="2022-02-10T15:36:41.547" v="6454" actId="478"/>
          <ac:picMkLst>
            <pc:docMk/>
            <pc:sldMk cId="1965246463" sldId="420"/>
            <ac:picMk id="10" creationId="{8DD7AE25-16D3-4EB4-8F17-35610B38D67C}"/>
          </ac:picMkLst>
        </pc:picChg>
        <pc:picChg chg="del">
          <ac:chgData name="Somerville, Andrea" userId="f78d72f0-87d4-4c32-afd3-9fb76f3944a9" providerId="ADAL" clId="{FDF5E883-FC09-4E53-BB3E-80A060F16332}" dt="2022-02-10T15:36:45.641" v="6456" actId="478"/>
          <ac:picMkLst>
            <pc:docMk/>
            <pc:sldMk cId="1965246463" sldId="420"/>
            <ac:picMk id="11" creationId="{F842F1A2-2358-4CCB-AD97-D56156938B02}"/>
          </ac:picMkLst>
        </pc:picChg>
      </pc:sldChg>
      <pc:sldChg chg="del">
        <pc:chgData name="Somerville, Andrea" userId="f78d72f0-87d4-4c32-afd3-9fb76f3944a9" providerId="ADAL" clId="{FDF5E883-FC09-4E53-BB3E-80A060F16332}" dt="2022-02-10T15:52:24.070" v="7447" actId="2696"/>
        <pc:sldMkLst>
          <pc:docMk/>
          <pc:sldMk cId="2039398793" sldId="421"/>
        </pc:sldMkLst>
      </pc:sldChg>
      <pc:sldChg chg="del">
        <pc:chgData name="Somerville, Andrea" userId="f78d72f0-87d4-4c32-afd3-9fb76f3944a9" providerId="ADAL" clId="{FDF5E883-FC09-4E53-BB3E-80A060F16332}" dt="2022-02-10T15:27:55.796" v="6245" actId="47"/>
        <pc:sldMkLst>
          <pc:docMk/>
          <pc:sldMk cId="704173145" sldId="422"/>
        </pc:sldMkLst>
      </pc:sldChg>
      <pc:sldChg chg="addSp delSp modSp mod">
        <pc:chgData name="Somerville, Andrea" userId="f78d72f0-87d4-4c32-afd3-9fb76f3944a9" providerId="ADAL" clId="{FDF5E883-FC09-4E53-BB3E-80A060F16332}" dt="2022-02-10T16:13:54.050" v="8128" actId="1076"/>
        <pc:sldMkLst>
          <pc:docMk/>
          <pc:sldMk cId="3107119878" sldId="425"/>
        </pc:sldMkLst>
        <pc:spChg chg="mod">
          <ac:chgData name="Somerville, Andrea" userId="f78d72f0-87d4-4c32-afd3-9fb76f3944a9" providerId="ADAL" clId="{FDF5E883-FC09-4E53-BB3E-80A060F16332}" dt="2022-02-09T16:42:56.230" v="1198" actId="20577"/>
          <ac:spMkLst>
            <pc:docMk/>
            <pc:sldMk cId="3107119878" sldId="425"/>
            <ac:spMk id="6" creationId="{A1BF7E72-DB57-3A4C-A497-3E66B8D95F4B}"/>
          </ac:spMkLst>
        </pc:spChg>
        <pc:spChg chg="mod">
          <ac:chgData name="Somerville, Andrea" userId="f78d72f0-87d4-4c32-afd3-9fb76f3944a9" providerId="ADAL" clId="{FDF5E883-FC09-4E53-BB3E-80A060F16332}" dt="2022-02-09T16:42:18.111" v="1140" actId="207"/>
          <ac:spMkLst>
            <pc:docMk/>
            <pc:sldMk cId="3107119878" sldId="425"/>
            <ac:spMk id="7" creationId="{C2524456-2622-7A40-A543-9D5DC647462E}"/>
          </ac:spMkLst>
        </pc:spChg>
        <pc:spChg chg="mod">
          <ac:chgData name="Somerville, Andrea" userId="f78d72f0-87d4-4c32-afd3-9fb76f3944a9" providerId="ADAL" clId="{FDF5E883-FC09-4E53-BB3E-80A060F16332}" dt="2022-02-09T16:41:33.748" v="1122" actId="1076"/>
          <ac:spMkLst>
            <pc:docMk/>
            <pc:sldMk cId="3107119878" sldId="425"/>
            <ac:spMk id="9" creationId="{231ADB9F-89B4-D942-BC51-7D2377D1397A}"/>
          </ac:spMkLst>
        </pc:spChg>
        <pc:spChg chg="add del mod">
          <ac:chgData name="Somerville, Andrea" userId="f78d72f0-87d4-4c32-afd3-9fb76f3944a9" providerId="ADAL" clId="{FDF5E883-FC09-4E53-BB3E-80A060F16332}" dt="2022-02-10T16:13:40.574" v="8127" actId="1076"/>
          <ac:spMkLst>
            <pc:docMk/>
            <pc:sldMk cId="3107119878" sldId="425"/>
            <ac:spMk id="10" creationId="{C40C97FC-5DF4-46B1-BECB-39EFF872FC4F}"/>
          </ac:spMkLst>
        </pc:spChg>
        <pc:spChg chg="add del mod">
          <ac:chgData name="Somerville, Andrea" userId="f78d72f0-87d4-4c32-afd3-9fb76f3944a9" providerId="ADAL" clId="{FDF5E883-FC09-4E53-BB3E-80A060F16332}" dt="2022-02-09T16:41:28.726" v="1121" actId="1076"/>
          <ac:spMkLst>
            <pc:docMk/>
            <pc:sldMk cId="3107119878" sldId="425"/>
            <ac:spMk id="11" creationId="{0CFA046B-7E99-4DEB-8394-86A540112497}"/>
          </ac:spMkLst>
        </pc:spChg>
        <pc:spChg chg="mod">
          <ac:chgData name="Somerville, Andrea" userId="f78d72f0-87d4-4c32-afd3-9fb76f3944a9" providerId="ADAL" clId="{FDF5E883-FC09-4E53-BB3E-80A060F16332}" dt="2022-02-10T16:13:54.050" v="8128" actId="1076"/>
          <ac:spMkLst>
            <pc:docMk/>
            <pc:sldMk cId="3107119878" sldId="425"/>
            <ac:spMk id="12" creationId="{46A18C0F-B6A8-44D5-97D5-1D85E89E96EC}"/>
          </ac:spMkLst>
        </pc:spChg>
      </pc:sldChg>
      <pc:sldChg chg="del">
        <pc:chgData name="Somerville, Andrea" userId="f78d72f0-87d4-4c32-afd3-9fb76f3944a9" providerId="ADAL" clId="{FDF5E883-FC09-4E53-BB3E-80A060F16332}" dt="2022-02-10T14:45:47.180" v="4234" actId="47"/>
        <pc:sldMkLst>
          <pc:docMk/>
          <pc:sldMk cId="1991877903" sldId="426"/>
        </pc:sldMkLst>
      </pc:sldChg>
      <pc:sldChg chg="del">
        <pc:chgData name="Somerville, Andrea" userId="f78d72f0-87d4-4c32-afd3-9fb76f3944a9" providerId="ADAL" clId="{FDF5E883-FC09-4E53-BB3E-80A060F16332}" dt="2022-02-10T14:46:01.928" v="4238" actId="47"/>
        <pc:sldMkLst>
          <pc:docMk/>
          <pc:sldMk cId="2476620491" sldId="427"/>
        </pc:sldMkLst>
      </pc:sldChg>
      <pc:sldChg chg="del">
        <pc:chgData name="Somerville, Andrea" userId="f78d72f0-87d4-4c32-afd3-9fb76f3944a9" providerId="ADAL" clId="{FDF5E883-FC09-4E53-BB3E-80A060F16332}" dt="2022-02-10T15:35:40.634" v="6449" actId="2696"/>
        <pc:sldMkLst>
          <pc:docMk/>
          <pc:sldMk cId="1193115240" sldId="428"/>
        </pc:sldMkLst>
      </pc:sldChg>
      <pc:sldChg chg="del">
        <pc:chgData name="Somerville, Andrea" userId="f78d72f0-87d4-4c32-afd3-9fb76f3944a9" providerId="ADAL" clId="{FDF5E883-FC09-4E53-BB3E-80A060F16332}" dt="2022-02-10T15:35:43.304" v="6450" actId="2696"/>
        <pc:sldMkLst>
          <pc:docMk/>
          <pc:sldMk cId="2376914648" sldId="429"/>
        </pc:sldMkLst>
      </pc:sldChg>
      <pc:sldChg chg="del">
        <pc:chgData name="Somerville, Andrea" userId="f78d72f0-87d4-4c32-afd3-9fb76f3944a9" providerId="ADAL" clId="{FDF5E883-FC09-4E53-BB3E-80A060F16332}" dt="2022-02-10T14:47:07.387" v="4240" actId="2696"/>
        <pc:sldMkLst>
          <pc:docMk/>
          <pc:sldMk cId="2519474383" sldId="430"/>
        </pc:sldMkLst>
      </pc:sldChg>
      <pc:sldChg chg="del">
        <pc:chgData name="Somerville, Andrea" userId="f78d72f0-87d4-4c32-afd3-9fb76f3944a9" providerId="ADAL" clId="{FDF5E883-FC09-4E53-BB3E-80A060F16332}" dt="2022-02-10T14:46:01.367" v="4237" actId="47"/>
        <pc:sldMkLst>
          <pc:docMk/>
          <pc:sldMk cId="640950335" sldId="431"/>
        </pc:sldMkLst>
      </pc:sldChg>
      <pc:sldChg chg="del">
        <pc:chgData name="Somerville, Andrea" userId="f78d72f0-87d4-4c32-afd3-9fb76f3944a9" providerId="ADAL" clId="{FDF5E883-FC09-4E53-BB3E-80A060F16332}" dt="2022-02-10T15:53:17.431" v="7458" actId="2696"/>
        <pc:sldMkLst>
          <pc:docMk/>
          <pc:sldMk cId="2430982540" sldId="432"/>
        </pc:sldMkLst>
      </pc:sldChg>
      <pc:sldChg chg="del">
        <pc:chgData name="Somerville, Andrea" userId="f78d72f0-87d4-4c32-afd3-9fb76f3944a9" providerId="ADAL" clId="{FDF5E883-FC09-4E53-BB3E-80A060F16332}" dt="2022-02-10T15:35:46.655" v="6451" actId="2696"/>
        <pc:sldMkLst>
          <pc:docMk/>
          <pc:sldMk cId="386806107" sldId="433"/>
        </pc:sldMkLst>
      </pc:sldChg>
      <pc:sldChg chg="del">
        <pc:chgData name="Somerville, Andrea" userId="f78d72f0-87d4-4c32-afd3-9fb76f3944a9" providerId="ADAL" clId="{FDF5E883-FC09-4E53-BB3E-80A060F16332}" dt="2022-02-10T15:35:53.473" v="6453" actId="2696"/>
        <pc:sldMkLst>
          <pc:docMk/>
          <pc:sldMk cId="4232905062" sldId="434"/>
        </pc:sldMkLst>
      </pc:sldChg>
      <pc:sldChg chg="del">
        <pc:chgData name="Somerville, Andrea" userId="f78d72f0-87d4-4c32-afd3-9fb76f3944a9" providerId="ADAL" clId="{FDF5E883-FC09-4E53-BB3E-80A060F16332}" dt="2022-02-10T15:35:48.270" v="6452" actId="2696"/>
        <pc:sldMkLst>
          <pc:docMk/>
          <pc:sldMk cId="2787516698" sldId="435"/>
        </pc:sldMkLst>
      </pc:sldChg>
      <pc:sldChg chg="del">
        <pc:chgData name="Somerville, Andrea" userId="f78d72f0-87d4-4c32-afd3-9fb76f3944a9" providerId="ADAL" clId="{FDF5E883-FC09-4E53-BB3E-80A060F16332}" dt="2022-02-10T15:57:15.559" v="7793" actId="2696"/>
        <pc:sldMkLst>
          <pc:docMk/>
          <pc:sldMk cId="2283259252" sldId="436"/>
        </pc:sldMkLst>
      </pc:sldChg>
      <pc:sldChg chg="del">
        <pc:chgData name="Somerville, Andrea" userId="f78d72f0-87d4-4c32-afd3-9fb76f3944a9" providerId="ADAL" clId="{FDF5E883-FC09-4E53-BB3E-80A060F16332}" dt="2022-02-10T15:57:13.115" v="7792" actId="2696"/>
        <pc:sldMkLst>
          <pc:docMk/>
          <pc:sldMk cId="2799123914" sldId="438"/>
        </pc:sldMkLst>
      </pc:sldChg>
      <pc:sldChg chg="del">
        <pc:chgData name="Somerville, Andrea" userId="f78d72f0-87d4-4c32-afd3-9fb76f3944a9" providerId="ADAL" clId="{FDF5E883-FC09-4E53-BB3E-80A060F16332}" dt="2022-02-10T15:57:11.131" v="7791" actId="2696"/>
        <pc:sldMkLst>
          <pc:docMk/>
          <pc:sldMk cId="1333036209" sldId="439"/>
        </pc:sldMkLst>
      </pc:sldChg>
      <pc:sldChg chg="del">
        <pc:chgData name="Somerville, Andrea" userId="f78d72f0-87d4-4c32-afd3-9fb76f3944a9" providerId="ADAL" clId="{FDF5E883-FC09-4E53-BB3E-80A060F16332}" dt="2022-02-10T15:57:07.733" v="7790" actId="2696"/>
        <pc:sldMkLst>
          <pc:docMk/>
          <pc:sldMk cId="3059121667" sldId="440"/>
        </pc:sldMkLst>
      </pc:sldChg>
      <pc:sldChg chg="addSp delSp modSp add mod">
        <pc:chgData name="Somerville, Andrea" userId="f78d72f0-87d4-4c32-afd3-9fb76f3944a9" providerId="ADAL" clId="{FDF5E883-FC09-4E53-BB3E-80A060F16332}" dt="2022-02-09T18:10:31.376" v="2745" actId="20577"/>
        <pc:sldMkLst>
          <pc:docMk/>
          <pc:sldMk cId="912730266" sldId="441"/>
        </pc:sldMkLst>
        <pc:spChg chg="mod">
          <ac:chgData name="Somerville, Andrea" userId="f78d72f0-87d4-4c32-afd3-9fb76f3944a9" providerId="ADAL" clId="{FDF5E883-FC09-4E53-BB3E-80A060F16332}" dt="2022-02-09T18:10:31.376" v="2745" actId="20577"/>
          <ac:spMkLst>
            <pc:docMk/>
            <pc:sldMk cId="912730266" sldId="441"/>
            <ac:spMk id="5" creationId="{79E72A00-D47E-8146-8984-E2A9F94658A8}"/>
          </ac:spMkLst>
        </pc:spChg>
        <pc:spChg chg="mod">
          <ac:chgData name="Somerville, Andrea" userId="f78d72f0-87d4-4c32-afd3-9fb76f3944a9" providerId="ADAL" clId="{FDF5E883-FC09-4E53-BB3E-80A060F16332}" dt="2022-02-09T18:10:10.172" v="2741" actId="20577"/>
          <ac:spMkLst>
            <pc:docMk/>
            <pc:sldMk cId="912730266" sldId="441"/>
            <ac:spMk id="6" creationId="{DD6E66BE-41B0-5C49-A048-17C99E7510A0}"/>
          </ac:spMkLst>
        </pc:spChg>
        <pc:spChg chg="del mod">
          <ac:chgData name="Somerville, Andrea" userId="f78d72f0-87d4-4c32-afd3-9fb76f3944a9" providerId="ADAL" clId="{FDF5E883-FC09-4E53-BB3E-80A060F16332}" dt="2022-02-09T16:29:15.708" v="740" actId="22"/>
          <ac:spMkLst>
            <pc:docMk/>
            <pc:sldMk cId="912730266" sldId="441"/>
            <ac:spMk id="7" creationId="{4A630D5B-D11E-467C-9987-F6E1DF75596A}"/>
          </ac:spMkLst>
        </pc:spChg>
        <pc:spChg chg="add del mod">
          <ac:chgData name="Somerville, Andrea" userId="f78d72f0-87d4-4c32-afd3-9fb76f3944a9" providerId="ADAL" clId="{FDF5E883-FC09-4E53-BB3E-80A060F16332}" dt="2022-02-09T18:00:36.822" v="1645" actId="478"/>
          <ac:spMkLst>
            <pc:docMk/>
            <pc:sldMk cId="912730266" sldId="441"/>
            <ac:spMk id="13" creationId="{1C586BE4-7DB8-4005-8280-98EAFE64F902}"/>
          </ac:spMkLst>
        </pc:spChg>
        <pc:spChg chg="add del mod">
          <ac:chgData name="Somerville, Andrea" userId="f78d72f0-87d4-4c32-afd3-9fb76f3944a9" providerId="ADAL" clId="{FDF5E883-FC09-4E53-BB3E-80A060F16332}" dt="2022-02-09T18:00:31.919" v="1642" actId="22"/>
          <ac:spMkLst>
            <pc:docMk/>
            <pc:sldMk cId="912730266" sldId="441"/>
            <ac:spMk id="15" creationId="{EFE37734-9994-4BA8-8BFA-B0AABFC21093}"/>
          </ac:spMkLst>
        </pc:spChg>
        <pc:spChg chg="add del mod">
          <ac:chgData name="Somerville, Andrea" userId="f78d72f0-87d4-4c32-afd3-9fb76f3944a9" providerId="ADAL" clId="{FDF5E883-FC09-4E53-BB3E-80A060F16332}" dt="2022-02-09T18:05:59.168" v="2529" actId="22"/>
          <ac:spMkLst>
            <pc:docMk/>
            <pc:sldMk cId="912730266" sldId="441"/>
            <ac:spMk id="21" creationId="{942D7B90-7A4F-495A-943B-2B51882E53F5}"/>
          </ac:spMkLst>
        </pc:spChg>
        <pc:spChg chg="add del mod">
          <ac:chgData name="Somerville, Andrea" userId="f78d72f0-87d4-4c32-afd3-9fb76f3944a9" providerId="ADAL" clId="{FDF5E883-FC09-4E53-BB3E-80A060F16332}" dt="2022-02-09T18:06:19.772" v="2532" actId="22"/>
          <ac:spMkLst>
            <pc:docMk/>
            <pc:sldMk cId="912730266" sldId="441"/>
            <ac:spMk id="25" creationId="{0D0622C0-FBC6-49E0-A6DD-8D2582F931E0}"/>
          </ac:spMkLst>
        </pc:spChg>
        <pc:picChg chg="add del mod ord">
          <ac:chgData name="Somerville, Andrea" userId="f78d72f0-87d4-4c32-afd3-9fb76f3944a9" providerId="ADAL" clId="{FDF5E883-FC09-4E53-BB3E-80A060F16332}" dt="2022-02-09T18:00:27.215" v="1639" actId="478"/>
          <ac:picMkLst>
            <pc:docMk/>
            <pc:sldMk cId="912730266" sldId="441"/>
            <ac:picMk id="8" creationId="{954E49CF-3BD3-4B1F-8B23-5FEDBE5BAEA0}"/>
          </ac:picMkLst>
        </pc:picChg>
        <pc:picChg chg="add del mod">
          <ac:chgData name="Somerville, Andrea" userId="f78d72f0-87d4-4c32-afd3-9fb76f3944a9" providerId="ADAL" clId="{FDF5E883-FC09-4E53-BB3E-80A060F16332}" dt="2022-02-09T16:31:12.224" v="798" actId="478"/>
          <ac:picMkLst>
            <pc:docMk/>
            <pc:sldMk cId="912730266" sldId="441"/>
            <ac:picMk id="10" creationId="{3DA5CDE3-5EC5-4F9D-AB62-D73CC94137F4}"/>
          </ac:picMkLst>
        </pc:picChg>
        <pc:picChg chg="add del mod">
          <ac:chgData name="Somerville, Andrea" userId="f78d72f0-87d4-4c32-afd3-9fb76f3944a9" providerId="ADAL" clId="{FDF5E883-FC09-4E53-BB3E-80A060F16332}" dt="2022-02-09T18:00:34.851" v="1644" actId="478"/>
          <ac:picMkLst>
            <pc:docMk/>
            <pc:sldMk cId="912730266" sldId="441"/>
            <ac:picMk id="12" creationId="{3AD17EAE-6497-42F7-A568-88A89C9B5008}"/>
          </ac:picMkLst>
        </pc:picChg>
        <pc:picChg chg="add del">
          <ac:chgData name="Somerville, Andrea" userId="f78d72f0-87d4-4c32-afd3-9fb76f3944a9" providerId="ADAL" clId="{FDF5E883-FC09-4E53-BB3E-80A060F16332}" dt="2022-02-09T18:00:30.516" v="1641" actId="478"/>
          <ac:picMkLst>
            <pc:docMk/>
            <pc:sldMk cId="912730266" sldId="441"/>
            <ac:picMk id="17" creationId="{0C3FAB44-F905-4AB4-B4CE-1CEDCBFBABE3}"/>
          </ac:picMkLst>
        </pc:picChg>
        <pc:picChg chg="add del mod ord">
          <ac:chgData name="Somerville, Andrea" userId="f78d72f0-87d4-4c32-afd3-9fb76f3944a9" providerId="ADAL" clId="{FDF5E883-FC09-4E53-BB3E-80A060F16332}" dt="2022-02-09T18:02:32.654" v="2146" actId="478"/>
          <ac:picMkLst>
            <pc:docMk/>
            <pc:sldMk cId="912730266" sldId="441"/>
            <ac:picMk id="19" creationId="{2E084CC0-5D51-4763-B32D-B7C652AAA090}"/>
          </ac:picMkLst>
        </pc:picChg>
        <pc:picChg chg="add del mod ord">
          <ac:chgData name="Somerville, Andrea" userId="f78d72f0-87d4-4c32-afd3-9fb76f3944a9" providerId="ADAL" clId="{FDF5E883-FC09-4E53-BB3E-80A060F16332}" dt="2022-02-09T18:06:01.376" v="2531" actId="478"/>
          <ac:picMkLst>
            <pc:docMk/>
            <pc:sldMk cId="912730266" sldId="441"/>
            <ac:picMk id="23" creationId="{4E7AFA88-BF2E-447B-A3A5-F41590FB7F78}"/>
          </ac:picMkLst>
        </pc:picChg>
        <pc:picChg chg="add mod ord">
          <ac:chgData name="Somerville, Andrea" userId="f78d72f0-87d4-4c32-afd3-9fb76f3944a9" providerId="ADAL" clId="{FDF5E883-FC09-4E53-BB3E-80A060F16332}" dt="2022-02-09T18:09:33.561" v="2678" actId="1076"/>
          <ac:picMkLst>
            <pc:docMk/>
            <pc:sldMk cId="912730266" sldId="441"/>
            <ac:picMk id="27" creationId="{609FF21A-63F1-44C9-81B9-95507455A088}"/>
          </ac:picMkLst>
        </pc:picChg>
        <pc:picChg chg="add mod">
          <ac:chgData name="Somerville, Andrea" userId="f78d72f0-87d4-4c32-afd3-9fb76f3944a9" providerId="ADAL" clId="{FDF5E883-FC09-4E53-BB3E-80A060F16332}" dt="2022-02-09T18:10:21.896" v="2744" actId="1076"/>
          <ac:picMkLst>
            <pc:docMk/>
            <pc:sldMk cId="912730266" sldId="441"/>
            <ac:picMk id="29" creationId="{2D4684C1-6F39-4FD0-94B0-CC44D4C5B089}"/>
          </ac:picMkLst>
        </pc:picChg>
      </pc:sldChg>
      <pc:sldChg chg="addSp delSp modSp add mod ord">
        <pc:chgData name="Somerville, Andrea" userId="f78d72f0-87d4-4c32-afd3-9fb76f3944a9" providerId="ADAL" clId="{FDF5E883-FC09-4E53-BB3E-80A060F16332}" dt="2022-02-10T16:17:54.746" v="8165" actId="313"/>
        <pc:sldMkLst>
          <pc:docMk/>
          <pc:sldMk cId="292200208" sldId="442"/>
        </pc:sldMkLst>
        <pc:spChg chg="mod">
          <ac:chgData name="Somerville, Andrea" userId="f78d72f0-87d4-4c32-afd3-9fb76f3944a9" providerId="ADAL" clId="{FDF5E883-FC09-4E53-BB3E-80A060F16332}" dt="2022-02-10T16:17:54.746" v="8165" actId="313"/>
          <ac:spMkLst>
            <pc:docMk/>
            <pc:sldMk cId="292200208" sldId="442"/>
            <ac:spMk id="6" creationId="{DD6E66BE-41B0-5C49-A048-17C99E7510A0}"/>
          </ac:spMkLst>
        </pc:spChg>
        <pc:spChg chg="del">
          <ac:chgData name="Somerville, Andrea" userId="f78d72f0-87d4-4c32-afd3-9fb76f3944a9" providerId="ADAL" clId="{FDF5E883-FC09-4E53-BB3E-80A060F16332}" dt="2022-02-09T16:33:15.880" v="884" actId="478"/>
          <ac:spMkLst>
            <pc:docMk/>
            <pc:sldMk cId="292200208" sldId="442"/>
            <ac:spMk id="7" creationId="{4A630D5B-D11E-467C-9987-F6E1DF75596A}"/>
          </ac:spMkLst>
        </pc:spChg>
        <pc:spChg chg="add del mod">
          <ac:chgData name="Somerville, Andrea" userId="f78d72f0-87d4-4c32-afd3-9fb76f3944a9" providerId="ADAL" clId="{FDF5E883-FC09-4E53-BB3E-80A060F16332}" dt="2022-02-09T16:46:01.360" v="1622" actId="478"/>
          <ac:spMkLst>
            <pc:docMk/>
            <pc:sldMk cId="292200208" sldId="442"/>
            <ac:spMk id="8" creationId="{CC0781AC-F993-4BB8-A7C8-8D7A373CC38A}"/>
          </ac:spMkLst>
        </pc:spChg>
      </pc:sldChg>
      <pc:sldChg chg="addSp delSp modSp add mod">
        <pc:chgData name="Somerville, Andrea" userId="f78d72f0-87d4-4c32-afd3-9fb76f3944a9" providerId="ADAL" clId="{FDF5E883-FC09-4E53-BB3E-80A060F16332}" dt="2022-02-10T16:39:34.212" v="8199" actId="20577"/>
        <pc:sldMkLst>
          <pc:docMk/>
          <pc:sldMk cId="3098666059" sldId="443"/>
        </pc:sldMkLst>
        <pc:spChg chg="mod">
          <ac:chgData name="Somerville, Andrea" userId="f78d72f0-87d4-4c32-afd3-9fb76f3944a9" providerId="ADAL" clId="{FDF5E883-FC09-4E53-BB3E-80A060F16332}" dt="2022-02-10T16:39:34.212" v="8199" actId="20577"/>
          <ac:spMkLst>
            <pc:docMk/>
            <pc:sldMk cId="3098666059" sldId="443"/>
            <ac:spMk id="6" creationId="{DD6E66BE-41B0-5C49-A048-17C99E7510A0}"/>
          </ac:spMkLst>
        </pc:spChg>
        <pc:spChg chg="add del mod">
          <ac:chgData name="Somerville, Andrea" userId="f78d72f0-87d4-4c32-afd3-9fb76f3944a9" providerId="ADAL" clId="{FDF5E883-FC09-4E53-BB3E-80A060F16332}" dt="2022-02-10T16:39:22.451" v="8168" actId="22"/>
          <ac:spMkLst>
            <pc:docMk/>
            <pc:sldMk cId="3098666059" sldId="443"/>
            <ac:spMk id="7" creationId="{C47A3116-4656-42A0-B10A-E73200370300}"/>
          </ac:spMkLst>
        </pc:spChg>
        <pc:picChg chg="del">
          <ac:chgData name="Somerville, Andrea" userId="f78d72f0-87d4-4c32-afd3-9fb76f3944a9" providerId="ADAL" clId="{FDF5E883-FC09-4E53-BB3E-80A060F16332}" dt="2022-02-10T16:39:21.049" v="8167" actId="478"/>
          <ac:picMkLst>
            <pc:docMk/>
            <pc:sldMk cId="3098666059" sldId="443"/>
            <ac:picMk id="8" creationId="{954E49CF-3BD3-4B1F-8B23-5FEDBE5BAEA0}"/>
          </ac:picMkLst>
        </pc:picChg>
        <pc:picChg chg="add mod ord">
          <ac:chgData name="Somerville, Andrea" userId="f78d72f0-87d4-4c32-afd3-9fb76f3944a9" providerId="ADAL" clId="{FDF5E883-FC09-4E53-BB3E-80A060F16332}" dt="2022-02-10T16:39:25.057" v="8170" actId="14100"/>
          <ac:picMkLst>
            <pc:docMk/>
            <pc:sldMk cId="3098666059" sldId="443"/>
            <ac:picMk id="10" creationId="{5D0927F6-EB3F-4528-BF0D-373FCAD32E11}"/>
          </ac:picMkLst>
        </pc:picChg>
      </pc:sldChg>
      <pc:sldChg chg="add del">
        <pc:chgData name="Somerville, Andrea" userId="f78d72f0-87d4-4c32-afd3-9fb76f3944a9" providerId="ADAL" clId="{FDF5E883-FC09-4E53-BB3E-80A060F16332}" dt="2022-02-09T18:00:20.937" v="1638" actId="2696"/>
        <pc:sldMkLst>
          <pc:docMk/>
          <pc:sldMk cId="397450769" sldId="444"/>
        </pc:sldMkLst>
      </pc:sldChg>
      <pc:sldChg chg="addSp delSp modSp add mod ord">
        <pc:chgData name="Somerville, Andrea" userId="f78d72f0-87d4-4c32-afd3-9fb76f3944a9" providerId="ADAL" clId="{FDF5E883-FC09-4E53-BB3E-80A060F16332}" dt="2022-02-10T14:44:50.545" v="4228" actId="20577"/>
        <pc:sldMkLst>
          <pc:docMk/>
          <pc:sldMk cId="3424655174" sldId="444"/>
        </pc:sldMkLst>
        <pc:spChg chg="mod">
          <ac:chgData name="Somerville, Andrea" userId="f78d72f0-87d4-4c32-afd3-9fb76f3944a9" providerId="ADAL" clId="{FDF5E883-FC09-4E53-BB3E-80A060F16332}" dt="2022-02-10T14:44:50.545" v="4228" actId="20577"/>
          <ac:spMkLst>
            <pc:docMk/>
            <pc:sldMk cId="3424655174" sldId="444"/>
            <ac:spMk id="5" creationId="{79E72A00-D47E-8146-8984-E2A9F94658A8}"/>
          </ac:spMkLst>
        </pc:spChg>
        <pc:spChg chg="mod">
          <ac:chgData name="Somerville, Andrea" userId="f78d72f0-87d4-4c32-afd3-9fb76f3944a9" providerId="ADAL" clId="{FDF5E883-FC09-4E53-BB3E-80A060F16332}" dt="2022-02-10T14:44:43.669" v="4224" actId="20577"/>
          <ac:spMkLst>
            <pc:docMk/>
            <pc:sldMk cId="3424655174" sldId="444"/>
            <ac:spMk id="6" creationId="{DD6E66BE-41B0-5C49-A048-17C99E7510A0}"/>
          </ac:spMkLst>
        </pc:spChg>
        <pc:spChg chg="add del mod">
          <ac:chgData name="Somerville, Andrea" userId="f78d72f0-87d4-4c32-afd3-9fb76f3944a9" providerId="ADAL" clId="{FDF5E883-FC09-4E53-BB3E-80A060F16332}" dt="2022-02-10T14:35:13.486" v="3566"/>
          <ac:spMkLst>
            <pc:docMk/>
            <pc:sldMk cId="3424655174" sldId="444"/>
            <ac:spMk id="7" creationId="{10F7F633-36AB-4E39-B274-DB3871EB7C09}"/>
          </ac:spMkLst>
        </pc:spChg>
        <pc:spChg chg="add del mod">
          <ac:chgData name="Somerville, Andrea" userId="f78d72f0-87d4-4c32-afd3-9fb76f3944a9" providerId="ADAL" clId="{FDF5E883-FC09-4E53-BB3E-80A060F16332}" dt="2022-02-10T14:43:44.296" v="4015" actId="22"/>
          <ac:spMkLst>
            <pc:docMk/>
            <pc:sldMk cId="3424655174" sldId="444"/>
            <ac:spMk id="10" creationId="{56561AFC-473C-4C1A-9AEA-EF56CD473139}"/>
          </ac:spMkLst>
        </pc:spChg>
        <pc:spChg chg="del">
          <ac:chgData name="Somerville, Andrea" userId="f78d72f0-87d4-4c32-afd3-9fb76f3944a9" providerId="ADAL" clId="{FDF5E883-FC09-4E53-BB3E-80A060F16332}" dt="2022-02-10T14:35:17.310" v="3569" actId="478"/>
          <ac:spMkLst>
            <pc:docMk/>
            <pc:sldMk cId="3424655174" sldId="444"/>
            <ac:spMk id="13" creationId="{1C586BE4-7DB8-4005-8280-98EAFE64F902}"/>
          </ac:spMkLst>
        </pc:spChg>
        <pc:picChg chg="del">
          <ac:chgData name="Somerville, Andrea" userId="f78d72f0-87d4-4c32-afd3-9fb76f3944a9" providerId="ADAL" clId="{FDF5E883-FC09-4E53-BB3E-80A060F16332}" dt="2022-02-10T14:35:12.531" v="3565" actId="478"/>
          <ac:picMkLst>
            <pc:docMk/>
            <pc:sldMk cId="3424655174" sldId="444"/>
            <ac:picMk id="8" creationId="{954E49CF-3BD3-4B1F-8B23-5FEDBE5BAEA0}"/>
          </ac:picMkLst>
        </pc:picChg>
        <pc:picChg chg="add del mod">
          <ac:chgData name="Somerville, Andrea" userId="f78d72f0-87d4-4c32-afd3-9fb76f3944a9" providerId="ADAL" clId="{FDF5E883-FC09-4E53-BB3E-80A060F16332}" dt="2022-02-10T14:43:41.069" v="4012" actId="478"/>
          <ac:picMkLst>
            <pc:docMk/>
            <pc:sldMk cId="3424655174" sldId="444"/>
            <ac:picMk id="11" creationId="{B6F445EF-FE27-4A74-A3A8-7D5F672D78D8}"/>
          </ac:picMkLst>
        </pc:picChg>
        <pc:picChg chg="del">
          <ac:chgData name="Somerville, Andrea" userId="f78d72f0-87d4-4c32-afd3-9fb76f3944a9" providerId="ADAL" clId="{FDF5E883-FC09-4E53-BB3E-80A060F16332}" dt="2022-02-10T14:35:15.722" v="3568" actId="478"/>
          <ac:picMkLst>
            <pc:docMk/>
            <pc:sldMk cId="3424655174" sldId="444"/>
            <ac:picMk id="12" creationId="{3AD17EAE-6497-42F7-A568-88A89C9B5008}"/>
          </ac:picMkLst>
        </pc:picChg>
        <pc:picChg chg="add del">
          <ac:chgData name="Somerville, Andrea" userId="f78d72f0-87d4-4c32-afd3-9fb76f3944a9" providerId="ADAL" clId="{FDF5E883-FC09-4E53-BB3E-80A060F16332}" dt="2022-02-10T14:43:43.125" v="4014" actId="478"/>
          <ac:picMkLst>
            <pc:docMk/>
            <pc:sldMk cId="3424655174" sldId="444"/>
            <ac:picMk id="15" creationId="{397A3F89-D1E1-48EC-A47C-B67939124B63}"/>
          </ac:picMkLst>
        </pc:picChg>
        <pc:picChg chg="add mod ord">
          <ac:chgData name="Somerville, Andrea" userId="f78d72f0-87d4-4c32-afd3-9fb76f3944a9" providerId="ADAL" clId="{FDF5E883-FC09-4E53-BB3E-80A060F16332}" dt="2022-02-10T14:44:35.599" v="4222" actId="1076"/>
          <ac:picMkLst>
            <pc:docMk/>
            <pc:sldMk cId="3424655174" sldId="444"/>
            <ac:picMk id="17" creationId="{47F4E7DF-4529-4030-81EA-728159B872E5}"/>
          </ac:picMkLst>
        </pc:picChg>
      </pc:sldChg>
      <pc:sldChg chg="addSp delSp modSp add mod">
        <pc:chgData name="Somerville, Andrea" userId="f78d72f0-87d4-4c32-afd3-9fb76f3944a9" providerId="ADAL" clId="{FDF5E883-FC09-4E53-BB3E-80A060F16332}" dt="2022-02-09T18:15:49.227" v="3296" actId="403"/>
        <pc:sldMkLst>
          <pc:docMk/>
          <pc:sldMk cId="1799410195" sldId="445"/>
        </pc:sldMkLst>
        <pc:spChg chg="mod">
          <ac:chgData name="Somerville, Andrea" userId="f78d72f0-87d4-4c32-afd3-9fb76f3944a9" providerId="ADAL" clId="{FDF5E883-FC09-4E53-BB3E-80A060F16332}" dt="2022-02-09T18:15:49.227" v="3296" actId="403"/>
          <ac:spMkLst>
            <pc:docMk/>
            <pc:sldMk cId="1799410195" sldId="445"/>
            <ac:spMk id="6" creationId="{DD6E66BE-41B0-5C49-A048-17C99E7510A0}"/>
          </ac:spMkLst>
        </pc:spChg>
        <pc:spChg chg="add del mod">
          <ac:chgData name="Somerville, Andrea" userId="f78d72f0-87d4-4c32-afd3-9fb76f3944a9" providerId="ADAL" clId="{FDF5E883-FC09-4E53-BB3E-80A060F16332}" dt="2022-02-09T18:11:51.095" v="2863"/>
          <ac:spMkLst>
            <pc:docMk/>
            <pc:sldMk cId="1799410195" sldId="445"/>
            <ac:spMk id="7" creationId="{CF895609-2CDE-48C5-B16E-18D6A344D5A3}"/>
          </ac:spMkLst>
        </pc:spChg>
        <pc:picChg chg="add mod">
          <ac:chgData name="Somerville, Andrea" userId="f78d72f0-87d4-4c32-afd3-9fb76f3944a9" providerId="ADAL" clId="{FDF5E883-FC09-4E53-BB3E-80A060F16332}" dt="2022-02-09T18:15:38.664" v="3283" actId="1076"/>
          <ac:picMkLst>
            <pc:docMk/>
            <pc:sldMk cId="1799410195" sldId="445"/>
            <ac:picMk id="8" creationId="{EC4653CA-DE32-4F45-AA7D-64075BFA317A}"/>
          </ac:picMkLst>
        </pc:picChg>
        <pc:picChg chg="add mod">
          <ac:chgData name="Somerville, Andrea" userId="f78d72f0-87d4-4c32-afd3-9fb76f3944a9" providerId="ADAL" clId="{FDF5E883-FC09-4E53-BB3E-80A060F16332}" dt="2022-02-09T18:15:40.134" v="3284" actId="1076"/>
          <ac:picMkLst>
            <pc:docMk/>
            <pc:sldMk cId="1799410195" sldId="445"/>
            <ac:picMk id="11" creationId="{FFFE78E5-586C-4C40-94E8-1B62C0BBD07D}"/>
          </ac:picMkLst>
        </pc:picChg>
        <pc:picChg chg="del">
          <ac:chgData name="Somerville, Andrea" userId="f78d72f0-87d4-4c32-afd3-9fb76f3944a9" providerId="ADAL" clId="{FDF5E883-FC09-4E53-BB3E-80A060F16332}" dt="2022-02-09T18:11:46.365" v="2862" actId="478"/>
          <ac:picMkLst>
            <pc:docMk/>
            <pc:sldMk cId="1799410195" sldId="445"/>
            <ac:picMk id="27" creationId="{609FF21A-63F1-44C9-81B9-95507455A088}"/>
          </ac:picMkLst>
        </pc:picChg>
        <pc:picChg chg="del">
          <ac:chgData name="Somerville, Andrea" userId="f78d72f0-87d4-4c32-afd3-9fb76f3944a9" providerId="ADAL" clId="{FDF5E883-FC09-4E53-BB3E-80A060F16332}" dt="2022-02-09T18:11:18.272" v="2775" actId="478"/>
          <ac:picMkLst>
            <pc:docMk/>
            <pc:sldMk cId="1799410195" sldId="445"/>
            <ac:picMk id="29" creationId="{2D4684C1-6F39-4FD0-94B0-CC44D4C5B089}"/>
          </ac:picMkLst>
        </pc:picChg>
      </pc:sldChg>
      <pc:sldChg chg="addSp delSp modSp add mod ord">
        <pc:chgData name="Somerville, Andrea" userId="f78d72f0-87d4-4c32-afd3-9fb76f3944a9" providerId="ADAL" clId="{FDF5E883-FC09-4E53-BB3E-80A060F16332}" dt="2022-02-10T14:45:12.388" v="4230"/>
        <pc:sldMkLst>
          <pc:docMk/>
          <pc:sldMk cId="1384025575" sldId="446"/>
        </pc:sldMkLst>
        <pc:spChg chg="mod">
          <ac:chgData name="Somerville, Andrea" userId="f78d72f0-87d4-4c32-afd3-9fb76f3944a9" providerId="ADAL" clId="{FDF5E883-FC09-4E53-BB3E-80A060F16332}" dt="2022-02-10T14:33:41.831" v="3563" actId="1076"/>
          <ac:spMkLst>
            <pc:docMk/>
            <pc:sldMk cId="1384025575" sldId="446"/>
            <ac:spMk id="6" creationId="{DD6E66BE-41B0-5C49-A048-17C99E7510A0}"/>
          </ac:spMkLst>
        </pc:spChg>
        <pc:spChg chg="add del mod">
          <ac:chgData name="Somerville, Andrea" userId="f78d72f0-87d4-4c32-afd3-9fb76f3944a9" providerId="ADAL" clId="{FDF5E883-FC09-4E53-BB3E-80A060F16332}" dt="2022-02-09T18:16:34.375" v="3300"/>
          <ac:spMkLst>
            <pc:docMk/>
            <pc:sldMk cId="1384025575" sldId="446"/>
            <ac:spMk id="7" creationId="{07C281A7-0185-4900-96A8-C87BD6B61644}"/>
          </ac:spMkLst>
        </pc:spChg>
        <pc:spChg chg="add del mod">
          <ac:chgData name="Somerville, Andrea" userId="f78d72f0-87d4-4c32-afd3-9fb76f3944a9" providerId="ADAL" clId="{FDF5E883-FC09-4E53-BB3E-80A060F16332}" dt="2022-02-09T18:17:33.379" v="3304" actId="22"/>
          <ac:spMkLst>
            <pc:docMk/>
            <pc:sldMk cId="1384025575" sldId="446"/>
            <ac:spMk id="12" creationId="{DD87CB53-EC24-4A57-BB97-65F7BBE3B34E}"/>
          </ac:spMkLst>
        </pc:spChg>
        <pc:picChg chg="del">
          <ac:chgData name="Somerville, Andrea" userId="f78d72f0-87d4-4c32-afd3-9fb76f3944a9" providerId="ADAL" clId="{FDF5E883-FC09-4E53-BB3E-80A060F16332}" dt="2022-02-09T18:16:32.571" v="3298" actId="478"/>
          <ac:picMkLst>
            <pc:docMk/>
            <pc:sldMk cId="1384025575" sldId="446"/>
            <ac:picMk id="8" creationId="{EC4653CA-DE32-4F45-AA7D-64075BFA317A}"/>
          </ac:picMkLst>
        </pc:picChg>
        <pc:picChg chg="add del mod">
          <ac:chgData name="Somerville, Andrea" userId="f78d72f0-87d4-4c32-afd3-9fb76f3944a9" providerId="ADAL" clId="{FDF5E883-FC09-4E53-BB3E-80A060F16332}" dt="2022-02-09T18:16:42.593" v="3303" actId="478"/>
          <ac:picMkLst>
            <pc:docMk/>
            <pc:sldMk cId="1384025575" sldId="446"/>
            <ac:picMk id="10" creationId="{79611E9E-0936-45C4-97CC-7FA653B5BAE5}"/>
          </ac:picMkLst>
        </pc:picChg>
        <pc:picChg chg="del">
          <ac:chgData name="Somerville, Andrea" userId="f78d72f0-87d4-4c32-afd3-9fb76f3944a9" providerId="ADAL" clId="{FDF5E883-FC09-4E53-BB3E-80A060F16332}" dt="2022-02-09T18:16:33.203" v="3299" actId="478"/>
          <ac:picMkLst>
            <pc:docMk/>
            <pc:sldMk cId="1384025575" sldId="446"/>
            <ac:picMk id="11" creationId="{FFFE78E5-586C-4C40-94E8-1B62C0BBD07D}"/>
          </ac:picMkLst>
        </pc:picChg>
        <pc:picChg chg="add mod ord">
          <ac:chgData name="Somerville, Andrea" userId="f78d72f0-87d4-4c32-afd3-9fb76f3944a9" providerId="ADAL" clId="{FDF5E883-FC09-4E53-BB3E-80A060F16332}" dt="2022-02-10T14:33:43.873" v="3564" actId="1076"/>
          <ac:picMkLst>
            <pc:docMk/>
            <pc:sldMk cId="1384025575" sldId="446"/>
            <ac:picMk id="14" creationId="{69512C19-9D2C-4BC9-9A8F-6DEAF55A1110}"/>
          </ac:picMkLst>
        </pc:picChg>
      </pc:sldChg>
      <pc:sldChg chg="addSp delSp modSp add mod ord">
        <pc:chgData name="Somerville, Andrea" userId="f78d72f0-87d4-4c32-afd3-9fb76f3944a9" providerId="ADAL" clId="{FDF5E883-FC09-4E53-BB3E-80A060F16332}" dt="2022-02-10T16:34:52.478" v="8166" actId="113"/>
        <pc:sldMkLst>
          <pc:docMk/>
          <pc:sldMk cId="1585827680" sldId="447"/>
        </pc:sldMkLst>
        <pc:spChg chg="mod">
          <ac:chgData name="Somerville, Andrea" userId="f78d72f0-87d4-4c32-afd3-9fb76f3944a9" providerId="ADAL" clId="{FDF5E883-FC09-4E53-BB3E-80A060F16332}" dt="2022-02-10T16:34:52.478" v="8166" actId="113"/>
          <ac:spMkLst>
            <pc:docMk/>
            <pc:sldMk cId="1585827680" sldId="447"/>
            <ac:spMk id="6" creationId="{DD6E66BE-41B0-5C49-A048-17C99E7510A0}"/>
          </ac:spMkLst>
        </pc:spChg>
        <pc:spChg chg="add del mod">
          <ac:chgData name="Somerville, Andrea" userId="f78d72f0-87d4-4c32-afd3-9fb76f3944a9" providerId="ADAL" clId="{FDF5E883-FC09-4E53-BB3E-80A060F16332}" dt="2022-02-10T14:37:09.186" v="3679" actId="22"/>
          <ac:spMkLst>
            <pc:docMk/>
            <pc:sldMk cId="1585827680" sldId="447"/>
            <ac:spMk id="7" creationId="{C3FC7821-6FC6-41D7-85CC-FC90ED2C34A1}"/>
          </ac:spMkLst>
        </pc:spChg>
        <pc:spChg chg="add del mod">
          <ac:chgData name="Somerville, Andrea" userId="f78d72f0-87d4-4c32-afd3-9fb76f3944a9" providerId="ADAL" clId="{FDF5E883-FC09-4E53-BB3E-80A060F16332}" dt="2022-02-10T14:38:20.060" v="3884" actId="22"/>
          <ac:spMkLst>
            <pc:docMk/>
            <pc:sldMk cId="1585827680" sldId="447"/>
            <ac:spMk id="12" creationId="{67F70A9D-547B-4670-ADD6-9BDF54B42F96}"/>
          </ac:spMkLst>
        </pc:spChg>
        <pc:picChg chg="add del mod ord">
          <ac:chgData name="Somerville, Andrea" userId="f78d72f0-87d4-4c32-afd3-9fb76f3944a9" providerId="ADAL" clId="{FDF5E883-FC09-4E53-BB3E-80A060F16332}" dt="2022-02-10T14:38:08.822" v="3883" actId="478"/>
          <ac:picMkLst>
            <pc:docMk/>
            <pc:sldMk cId="1585827680" sldId="447"/>
            <ac:picMk id="9" creationId="{F13F23A5-DB70-436D-8A1A-8C1CBA883970}"/>
          </ac:picMkLst>
        </pc:picChg>
        <pc:picChg chg="del">
          <ac:chgData name="Somerville, Andrea" userId="f78d72f0-87d4-4c32-afd3-9fb76f3944a9" providerId="ADAL" clId="{FDF5E883-FC09-4E53-BB3E-80A060F16332}" dt="2022-02-10T14:37:08.084" v="3678" actId="478"/>
          <ac:picMkLst>
            <pc:docMk/>
            <pc:sldMk cId="1585827680" sldId="447"/>
            <ac:picMk id="11" creationId="{B6F445EF-FE27-4A74-A3A8-7D5F672D78D8}"/>
          </ac:picMkLst>
        </pc:picChg>
        <pc:picChg chg="add mod ord">
          <ac:chgData name="Somerville, Andrea" userId="f78d72f0-87d4-4c32-afd3-9fb76f3944a9" providerId="ADAL" clId="{FDF5E883-FC09-4E53-BB3E-80A060F16332}" dt="2022-02-10T14:38:23.266" v="3885" actId="1076"/>
          <ac:picMkLst>
            <pc:docMk/>
            <pc:sldMk cId="1585827680" sldId="447"/>
            <ac:picMk id="14" creationId="{7F2C9DFB-B1D7-4845-A690-09B128E72E4C}"/>
          </ac:picMkLst>
        </pc:picChg>
      </pc:sldChg>
      <pc:sldChg chg="modSp add mod ord">
        <pc:chgData name="Somerville, Andrea" userId="f78d72f0-87d4-4c32-afd3-9fb76f3944a9" providerId="ADAL" clId="{FDF5E883-FC09-4E53-BB3E-80A060F16332}" dt="2022-02-10T14:45:55.179" v="4236" actId="207"/>
        <pc:sldMkLst>
          <pc:docMk/>
          <pc:sldMk cId="3240635414" sldId="448"/>
        </pc:sldMkLst>
        <pc:spChg chg="mod">
          <ac:chgData name="Somerville, Andrea" userId="f78d72f0-87d4-4c32-afd3-9fb76f3944a9" providerId="ADAL" clId="{FDF5E883-FC09-4E53-BB3E-80A060F16332}" dt="2022-02-10T14:45:51.037" v="4235" actId="207"/>
          <ac:spMkLst>
            <pc:docMk/>
            <pc:sldMk cId="3240635414" sldId="448"/>
            <ac:spMk id="6" creationId="{A1BF7E72-DB57-3A4C-A497-3E66B8D95F4B}"/>
          </ac:spMkLst>
        </pc:spChg>
        <pc:spChg chg="mod">
          <ac:chgData name="Somerville, Andrea" userId="f78d72f0-87d4-4c32-afd3-9fb76f3944a9" providerId="ADAL" clId="{FDF5E883-FC09-4E53-BB3E-80A060F16332}" dt="2022-02-10T14:45:55.179" v="4236" actId="207"/>
          <ac:spMkLst>
            <pc:docMk/>
            <pc:sldMk cId="3240635414" sldId="448"/>
            <ac:spMk id="7" creationId="{C2524456-2622-7A40-A543-9D5DC647462E}"/>
          </ac:spMkLst>
        </pc:spChg>
      </pc:sldChg>
      <pc:sldChg chg="addSp delSp modSp add del mod">
        <pc:chgData name="Somerville, Andrea" userId="f78d72f0-87d4-4c32-afd3-9fb76f3944a9" providerId="ADAL" clId="{FDF5E883-FC09-4E53-BB3E-80A060F16332}" dt="2022-02-10T14:58:38.957" v="4798" actId="2696"/>
        <pc:sldMkLst>
          <pc:docMk/>
          <pc:sldMk cId="855390681" sldId="449"/>
        </pc:sldMkLst>
        <pc:spChg chg="mod">
          <ac:chgData name="Somerville, Andrea" userId="f78d72f0-87d4-4c32-afd3-9fb76f3944a9" providerId="ADAL" clId="{FDF5E883-FC09-4E53-BB3E-80A060F16332}" dt="2022-02-10T14:58:04.901" v="4796" actId="14100"/>
          <ac:spMkLst>
            <pc:docMk/>
            <pc:sldMk cId="855390681" sldId="449"/>
            <ac:spMk id="6" creationId="{DD6E66BE-41B0-5C49-A048-17C99E7510A0}"/>
          </ac:spMkLst>
        </pc:spChg>
        <pc:spChg chg="add del mod">
          <ac:chgData name="Somerville, Andrea" userId="f78d72f0-87d4-4c32-afd3-9fb76f3944a9" providerId="ADAL" clId="{FDF5E883-FC09-4E53-BB3E-80A060F16332}" dt="2022-02-10T14:54:45.894" v="4611" actId="478"/>
          <ac:spMkLst>
            <pc:docMk/>
            <pc:sldMk cId="855390681" sldId="449"/>
            <ac:spMk id="7" creationId="{10540CF4-4F71-4A22-9F4B-8D1E537AECB7}"/>
          </ac:spMkLst>
        </pc:spChg>
        <pc:picChg chg="del">
          <ac:chgData name="Somerville, Andrea" userId="f78d72f0-87d4-4c32-afd3-9fb76f3944a9" providerId="ADAL" clId="{FDF5E883-FC09-4E53-BB3E-80A060F16332}" dt="2022-02-10T14:54:38.955" v="4609" actId="478"/>
          <ac:picMkLst>
            <pc:docMk/>
            <pc:sldMk cId="855390681" sldId="449"/>
            <ac:picMk id="10" creationId="{9EDD3990-0606-4B66-BB10-2131D3653E37}"/>
          </ac:picMkLst>
        </pc:picChg>
        <pc:picChg chg="del">
          <ac:chgData name="Somerville, Andrea" userId="f78d72f0-87d4-4c32-afd3-9fb76f3944a9" providerId="ADAL" clId="{FDF5E883-FC09-4E53-BB3E-80A060F16332}" dt="2022-02-10T14:54:36.495" v="4607" actId="478"/>
          <ac:picMkLst>
            <pc:docMk/>
            <pc:sldMk cId="855390681" sldId="449"/>
            <ac:picMk id="14" creationId="{A34C2281-1302-41FA-8CEB-CBAC21C41E18}"/>
          </ac:picMkLst>
        </pc:picChg>
      </pc:sldChg>
      <pc:sldChg chg="modSp add mod ord">
        <pc:chgData name="Somerville, Andrea" userId="f78d72f0-87d4-4c32-afd3-9fb76f3944a9" providerId="ADAL" clId="{FDF5E883-FC09-4E53-BB3E-80A060F16332}" dt="2022-02-10T14:58:58.843" v="4804" actId="207"/>
        <pc:sldMkLst>
          <pc:docMk/>
          <pc:sldMk cId="2294060201" sldId="450"/>
        </pc:sldMkLst>
        <pc:spChg chg="mod">
          <ac:chgData name="Somerville, Andrea" userId="f78d72f0-87d4-4c32-afd3-9fb76f3944a9" providerId="ADAL" clId="{FDF5E883-FC09-4E53-BB3E-80A060F16332}" dt="2022-02-10T14:58:50.136" v="4802" actId="207"/>
          <ac:spMkLst>
            <pc:docMk/>
            <pc:sldMk cId="2294060201" sldId="450"/>
            <ac:spMk id="7" creationId="{C2524456-2622-7A40-A543-9D5DC647462E}"/>
          </ac:spMkLst>
        </pc:spChg>
        <pc:spChg chg="mod">
          <ac:chgData name="Somerville, Andrea" userId="f78d72f0-87d4-4c32-afd3-9fb76f3944a9" providerId="ADAL" clId="{FDF5E883-FC09-4E53-BB3E-80A060F16332}" dt="2022-02-10T14:58:58.843" v="4804" actId="207"/>
          <ac:spMkLst>
            <pc:docMk/>
            <pc:sldMk cId="2294060201" sldId="450"/>
            <ac:spMk id="10" creationId="{C40C97FC-5DF4-46B1-BECB-39EFF872FC4F}"/>
          </ac:spMkLst>
        </pc:spChg>
      </pc:sldChg>
      <pc:sldChg chg="addSp delSp modSp add mod">
        <pc:chgData name="Somerville, Andrea" userId="f78d72f0-87d4-4c32-afd3-9fb76f3944a9" providerId="ADAL" clId="{FDF5E883-FC09-4E53-BB3E-80A060F16332}" dt="2022-02-10T16:41:34.894" v="8225" actId="20577"/>
        <pc:sldMkLst>
          <pc:docMk/>
          <pc:sldMk cId="2722540469" sldId="451"/>
        </pc:sldMkLst>
        <pc:spChg chg="mod">
          <ac:chgData name="Somerville, Andrea" userId="f78d72f0-87d4-4c32-afd3-9fb76f3944a9" providerId="ADAL" clId="{FDF5E883-FC09-4E53-BB3E-80A060F16332}" dt="2022-02-10T15:06:30.792" v="5614" actId="1076"/>
          <ac:spMkLst>
            <pc:docMk/>
            <pc:sldMk cId="2722540469" sldId="451"/>
            <ac:spMk id="5" creationId="{79E72A00-D47E-8146-8984-E2A9F94658A8}"/>
          </ac:spMkLst>
        </pc:spChg>
        <pc:spChg chg="mod">
          <ac:chgData name="Somerville, Andrea" userId="f78d72f0-87d4-4c32-afd3-9fb76f3944a9" providerId="ADAL" clId="{FDF5E883-FC09-4E53-BB3E-80A060F16332}" dt="2022-02-10T16:41:34.894" v="8225" actId="20577"/>
          <ac:spMkLst>
            <pc:docMk/>
            <pc:sldMk cId="2722540469" sldId="451"/>
            <ac:spMk id="6" creationId="{DD6E66BE-41B0-5C49-A048-17C99E7510A0}"/>
          </ac:spMkLst>
        </pc:spChg>
        <pc:spChg chg="add del mod">
          <ac:chgData name="Somerville, Andrea" userId="f78d72f0-87d4-4c32-afd3-9fb76f3944a9" providerId="ADAL" clId="{FDF5E883-FC09-4E53-BB3E-80A060F16332}" dt="2022-02-10T15:03:59.587" v="5171" actId="22"/>
          <ac:spMkLst>
            <pc:docMk/>
            <pc:sldMk cId="2722540469" sldId="451"/>
            <ac:spMk id="7" creationId="{C9AAEA09-0CBC-4B31-A3D3-58AB24E555BE}"/>
          </ac:spMkLst>
        </pc:spChg>
        <pc:picChg chg="del">
          <ac:chgData name="Somerville, Andrea" userId="f78d72f0-87d4-4c32-afd3-9fb76f3944a9" providerId="ADAL" clId="{FDF5E883-FC09-4E53-BB3E-80A060F16332}" dt="2022-02-10T15:03:58.431" v="5170" actId="478"/>
          <ac:picMkLst>
            <pc:docMk/>
            <pc:sldMk cId="2722540469" sldId="451"/>
            <ac:picMk id="9" creationId="{6F93D914-AB14-4393-B1CE-79ACE236F40E}"/>
          </ac:picMkLst>
        </pc:picChg>
        <pc:picChg chg="add mod ord">
          <ac:chgData name="Somerville, Andrea" userId="f78d72f0-87d4-4c32-afd3-9fb76f3944a9" providerId="ADAL" clId="{FDF5E883-FC09-4E53-BB3E-80A060F16332}" dt="2022-02-10T15:06:28.538" v="5613" actId="1076"/>
          <ac:picMkLst>
            <pc:docMk/>
            <pc:sldMk cId="2722540469" sldId="451"/>
            <ac:picMk id="10" creationId="{6EF58809-12BA-42C7-97B6-D9946F56B815}"/>
          </ac:picMkLst>
        </pc:picChg>
      </pc:sldChg>
      <pc:sldChg chg="modSp add mod ord">
        <pc:chgData name="Somerville, Andrea" userId="f78d72f0-87d4-4c32-afd3-9fb76f3944a9" providerId="ADAL" clId="{FDF5E883-FC09-4E53-BB3E-80A060F16332}" dt="2022-02-10T15:07:09.002" v="5624" actId="207"/>
        <pc:sldMkLst>
          <pc:docMk/>
          <pc:sldMk cId="4174443488" sldId="452"/>
        </pc:sldMkLst>
        <pc:spChg chg="mod">
          <ac:chgData name="Somerville, Andrea" userId="f78d72f0-87d4-4c32-afd3-9fb76f3944a9" providerId="ADAL" clId="{FDF5E883-FC09-4E53-BB3E-80A060F16332}" dt="2022-02-10T15:07:04.768" v="5623" actId="207"/>
          <ac:spMkLst>
            <pc:docMk/>
            <pc:sldMk cId="4174443488" sldId="452"/>
            <ac:spMk id="9" creationId="{231ADB9F-89B4-D942-BC51-7D2377D1397A}"/>
          </ac:spMkLst>
        </pc:spChg>
        <pc:spChg chg="mod">
          <ac:chgData name="Somerville, Andrea" userId="f78d72f0-87d4-4c32-afd3-9fb76f3944a9" providerId="ADAL" clId="{FDF5E883-FC09-4E53-BB3E-80A060F16332}" dt="2022-02-10T15:07:09.002" v="5624" actId="207"/>
          <ac:spMkLst>
            <pc:docMk/>
            <pc:sldMk cId="4174443488" sldId="452"/>
            <ac:spMk id="10" creationId="{C40C97FC-5DF4-46B1-BECB-39EFF872FC4F}"/>
          </ac:spMkLst>
        </pc:spChg>
      </pc:sldChg>
      <pc:sldChg chg="addSp delSp modSp add mod">
        <pc:chgData name="Somerville, Andrea" userId="f78d72f0-87d4-4c32-afd3-9fb76f3944a9" providerId="ADAL" clId="{FDF5E883-FC09-4E53-BB3E-80A060F16332}" dt="2022-02-10T15:27:49" v="6242" actId="1076"/>
        <pc:sldMkLst>
          <pc:docMk/>
          <pc:sldMk cId="2088728785" sldId="453"/>
        </pc:sldMkLst>
        <pc:spChg chg="add del mod">
          <ac:chgData name="Somerville, Andrea" userId="f78d72f0-87d4-4c32-afd3-9fb76f3944a9" providerId="ADAL" clId="{FDF5E883-FC09-4E53-BB3E-80A060F16332}" dt="2022-02-10T15:26:46.832" v="6220" actId="22"/>
          <ac:spMkLst>
            <pc:docMk/>
            <pc:sldMk cId="2088728785" sldId="453"/>
            <ac:spMk id="3" creationId="{6A8A8247-6B01-4899-92E7-F681E6EA598E}"/>
          </ac:spMkLst>
        </pc:spChg>
        <pc:spChg chg="mod">
          <ac:chgData name="Somerville, Andrea" userId="f78d72f0-87d4-4c32-afd3-9fb76f3944a9" providerId="ADAL" clId="{FDF5E883-FC09-4E53-BB3E-80A060F16332}" dt="2022-02-10T15:27:41.521" v="6239" actId="113"/>
          <ac:spMkLst>
            <pc:docMk/>
            <pc:sldMk cId="2088728785" sldId="453"/>
            <ac:spMk id="7" creationId="{2340EE59-2EC0-5645-9670-8C36788E5B01}"/>
          </ac:spMkLst>
        </pc:spChg>
        <pc:picChg chg="del">
          <ac:chgData name="Somerville, Andrea" userId="f78d72f0-87d4-4c32-afd3-9fb76f3944a9" providerId="ADAL" clId="{FDF5E883-FC09-4E53-BB3E-80A060F16332}" dt="2022-02-10T15:26:27.529" v="6219" actId="478"/>
          <ac:picMkLst>
            <pc:docMk/>
            <pc:sldMk cId="2088728785" sldId="453"/>
            <ac:picMk id="9" creationId="{F0344A3F-AB70-4A4A-939A-316BD3C7BAA2}"/>
          </ac:picMkLst>
        </pc:picChg>
        <pc:picChg chg="add mod ord">
          <ac:chgData name="Somerville, Andrea" userId="f78d72f0-87d4-4c32-afd3-9fb76f3944a9" providerId="ADAL" clId="{FDF5E883-FC09-4E53-BB3E-80A060F16332}" dt="2022-02-10T15:27:45.614" v="6241" actId="1076"/>
          <ac:picMkLst>
            <pc:docMk/>
            <pc:sldMk cId="2088728785" sldId="453"/>
            <ac:picMk id="10" creationId="{94D51129-C9F3-4FB0-830B-8CD86E45ECC6}"/>
          </ac:picMkLst>
        </pc:picChg>
        <pc:picChg chg="add mod">
          <ac:chgData name="Somerville, Andrea" userId="f78d72f0-87d4-4c32-afd3-9fb76f3944a9" providerId="ADAL" clId="{FDF5E883-FC09-4E53-BB3E-80A060F16332}" dt="2022-02-10T15:27:49" v="6242" actId="1076"/>
          <ac:picMkLst>
            <pc:docMk/>
            <pc:sldMk cId="2088728785" sldId="453"/>
            <ac:picMk id="12" creationId="{44B70645-819F-48DE-B68D-E97C5FD66E57}"/>
          </ac:picMkLst>
        </pc:picChg>
      </pc:sldChg>
      <pc:sldChg chg="addSp delSp modSp add mod">
        <pc:chgData name="Somerville, Andrea" userId="f78d72f0-87d4-4c32-afd3-9fb76f3944a9" providerId="ADAL" clId="{FDF5E883-FC09-4E53-BB3E-80A060F16332}" dt="2022-02-10T15:35:09.711" v="6442" actId="1076"/>
        <pc:sldMkLst>
          <pc:docMk/>
          <pc:sldMk cId="3471494424" sldId="454"/>
        </pc:sldMkLst>
        <pc:spChg chg="add del mod">
          <ac:chgData name="Somerville, Andrea" userId="f78d72f0-87d4-4c32-afd3-9fb76f3944a9" providerId="ADAL" clId="{FDF5E883-FC09-4E53-BB3E-80A060F16332}" dt="2022-02-10T15:28:35.532" v="6273" actId="22"/>
          <ac:spMkLst>
            <pc:docMk/>
            <pc:sldMk cId="3471494424" sldId="454"/>
            <ac:spMk id="3" creationId="{736D3B95-213F-465D-8AFB-6521C0EED57E}"/>
          </ac:spMkLst>
        </pc:spChg>
        <pc:spChg chg="mod">
          <ac:chgData name="Somerville, Andrea" userId="f78d72f0-87d4-4c32-afd3-9fb76f3944a9" providerId="ADAL" clId="{FDF5E883-FC09-4E53-BB3E-80A060F16332}" dt="2022-02-10T15:34:45.092" v="6436" actId="20577"/>
          <ac:spMkLst>
            <pc:docMk/>
            <pc:sldMk cId="3471494424" sldId="454"/>
            <ac:spMk id="7" creationId="{2340EE59-2EC0-5645-9670-8C36788E5B01}"/>
          </ac:spMkLst>
        </pc:spChg>
        <pc:picChg chg="add mod ord">
          <ac:chgData name="Somerville, Andrea" userId="f78d72f0-87d4-4c32-afd3-9fb76f3944a9" providerId="ADAL" clId="{FDF5E883-FC09-4E53-BB3E-80A060F16332}" dt="2022-02-10T15:35:09.711" v="6442" actId="1076"/>
          <ac:picMkLst>
            <pc:docMk/>
            <pc:sldMk cId="3471494424" sldId="454"/>
            <ac:picMk id="9" creationId="{9F6957B2-EDC8-4D37-8433-24DB27C0AA8F}"/>
          </ac:picMkLst>
        </pc:picChg>
        <pc:picChg chg="del">
          <ac:chgData name="Somerville, Andrea" userId="f78d72f0-87d4-4c32-afd3-9fb76f3944a9" providerId="ADAL" clId="{FDF5E883-FC09-4E53-BB3E-80A060F16332}" dt="2022-02-10T15:28:33.140" v="6272" actId="478"/>
          <ac:picMkLst>
            <pc:docMk/>
            <pc:sldMk cId="3471494424" sldId="454"/>
            <ac:picMk id="10" creationId="{94D51129-C9F3-4FB0-830B-8CD86E45ECC6}"/>
          </ac:picMkLst>
        </pc:picChg>
        <pc:picChg chg="del">
          <ac:chgData name="Somerville, Andrea" userId="f78d72f0-87d4-4c32-afd3-9fb76f3944a9" providerId="ADAL" clId="{FDF5E883-FC09-4E53-BB3E-80A060F16332}" dt="2022-02-10T15:30:58.117" v="6277" actId="478"/>
          <ac:picMkLst>
            <pc:docMk/>
            <pc:sldMk cId="3471494424" sldId="454"/>
            <ac:picMk id="12" creationId="{44B70645-819F-48DE-B68D-E97C5FD66E57}"/>
          </ac:picMkLst>
        </pc:picChg>
        <pc:picChg chg="add mod">
          <ac:chgData name="Somerville, Andrea" userId="f78d72f0-87d4-4c32-afd3-9fb76f3944a9" providerId="ADAL" clId="{FDF5E883-FC09-4E53-BB3E-80A060F16332}" dt="2022-02-10T15:34:35.485" v="6415" actId="1076"/>
          <ac:picMkLst>
            <pc:docMk/>
            <pc:sldMk cId="3471494424" sldId="454"/>
            <ac:picMk id="13" creationId="{C6BF4A6E-D51E-4C2A-9A65-E4F6C1E5F7C4}"/>
          </ac:picMkLst>
        </pc:picChg>
        <pc:picChg chg="add mod">
          <ac:chgData name="Somerville, Andrea" userId="f78d72f0-87d4-4c32-afd3-9fb76f3944a9" providerId="ADAL" clId="{FDF5E883-FC09-4E53-BB3E-80A060F16332}" dt="2022-02-10T15:35:01.839" v="6441" actId="1076"/>
          <ac:picMkLst>
            <pc:docMk/>
            <pc:sldMk cId="3471494424" sldId="454"/>
            <ac:picMk id="15" creationId="{B5F7E273-8D74-4FC8-9FEC-672D90144913}"/>
          </ac:picMkLst>
        </pc:picChg>
      </pc:sldChg>
      <pc:sldChg chg="modSp add mod ord">
        <pc:chgData name="Somerville, Andrea" userId="f78d72f0-87d4-4c32-afd3-9fb76f3944a9" providerId="ADAL" clId="{FDF5E883-FC09-4E53-BB3E-80A060F16332}" dt="2022-02-10T15:52:54.487" v="7454" actId="1076"/>
        <pc:sldMkLst>
          <pc:docMk/>
          <pc:sldMk cId="2197469603" sldId="455"/>
        </pc:sldMkLst>
        <pc:spChg chg="mod">
          <ac:chgData name="Somerville, Andrea" userId="f78d72f0-87d4-4c32-afd3-9fb76f3944a9" providerId="ADAL" clId="{FDF5E883-FC09-4E53-BB3E-80A060F16332}" dt="2022-02-10T15:35:26.550" v="6446" actId="207"/>
          <ac:spMkLst>
            <pc:docMk/>
            <pc:sldMk cId="2197469603" sldId="455"/>
            <ac:spMk id="9" creationId="{231ADB9F-89B4-D942-BC51-7D2377D1397A}"/>
          </ac:spMkLst>
        </pc:spChg>
        <pc:spChg chg="mod">
          <ac:chgData name="Somerville, Andrea" userId="f78d72f0-87d4-4c32-afd3-9fb76f3944a9" providerId="ADAL" clId="{FDF5E883-FC09-4E53-BB3E-80A060F16332}" dt="2022-02-10T15:35:36.556" v="6448" actId="207"/>
          <ac:spMkLst>
            <pc:docMk/>
            <pc:sldMk cId="2197469603" sldId="455"/>
            <ac:spMk id="11" creationId="{0CFA046B-7E99-4DEB-8394-86A540112497}"/>
          </ac:spMkLst>
        </pc:spChg>
        <pc:spChg chg="mod">
          <ac:chgData name="Somerville, Andrea" userId="f78d72f0-87d4-4c32-afd3-9fb76f3944a9" providerId="ADAL" clId="{FDF5E883-FC09-4E53-BB3E-80A060F16332}" dt="2022-02-10T15:52:54.487" v="7454" actId="1076"/>
          <ac:spMkLst>
            <pc:docMk/>
            <pc:sldMk cId="2197469603" sldId="455"/>
            <ac:spMk id="12" creationId="{46A18C0F-B6A8-44D5-97D5-1D85E89E96EC}"/>
          </ac:spMkLst>
        </pc:spChg>
      </pc:sldChg>
      <pc:sldChg chg="addSp delSp modSp add mod">
        <pc:chgData name="Somerville, Andrea" userId="f78d72f0-87d4-4c32-afd3-9fb76f3944a9" providerId="ADAL" clId="{FDF5E883-FC09-4E53-BB3E-80A060F16332}" dt="2022-02-10T15:44:14.239" v="7072" actId="1076"/>
        <pc:sldMkLst>
          <pc:docMk/>
          <pc:sldMk cId="2757411947" sldId="456"/>
        </pc:sldMkLst>
        <pc:spChg chg="add del mod">
          <ac:chgData name="Somerville, Andrea" userId="f78d72f0-87d4-4c32-afd3-9fb76f3944a9" providerId="ADAL" clId="{FDF5E883-FC09-4E53-BB3E-80A060F16332}" dt="2022-02-10T15:40:33.884" v="6800" actId="22"/>
          <ac:spMkLst>
            <pc:docMk/>
            <pc:sldMk cId="2757411947" sldId="456"/>
            <ac:spMk id="3" creationId="{DDF011AF-87B1-44BE-9B0D-21732FBFB459}"/>
          </ac:spMkLst>
        </pc:spChg>
        <pc:spChg chg="add mod">
          <ac:chgData name="Somerville, Andrea" userId="f78d72f0-87d4-4c32-afd3-9fb76f3944a9" providerId="ADAL" clId="{FDF5E883-FC09-4E53-BB3E-80A060F16332}" dt="2022-02-10T15:44:14.239" v="7072" actId="1076"/>
          <ac:spMkLst>
            <pc:docMk/>
            <pc:sldMk cId="2757411947" sldId="456"/>
            <ac:spMk id="12" creationId="{F82E2DBA-FF32-4262-A60A-BC3A09337571}"/>
          </ac:spMkLst>
        </pc:spChg>
        <pc:spChg chg="mod">
          <ac:chgData name="Somerville, Andrea" userId="f78d72f0-87d4-4c32-afd3-9fb76f3944a9" providerId="ADAL" clId="{FDF5E883-FC09-4E53-BB3E-80A060F16332}" dt="2022-02-10T15:44:04.931" v="7070" actId="20577"/>
          <ac:spMkLst>
            <pc:docMk/>
            <pc:sldMk cId="2757411947" sldId="456"/>
            <ac:spMk id="13" creationId="{7A79CACE-5553-42F2-BAA9-D689B65ACD97}"/>
          </ac:spMkLst>
        </pc:spChg>
        <pc:picChg chg="del">
          <ac:chgData name="Somerville, Andrea" userId="f78d72f0-87d4-4c32-afd3-9fb76f3944a9" providerId="ADAL" clId="{FDF5E883-FC09-4E53-BB3E-80A060F16332}" dt="2022-02-10T15:40:30.598" v="6797" actId="478"/>
          <ac:picMkLst>
            <pc:docMk/>
            <pc:sldMk cId="2757411947" sldId="456"/>
            <ac:picMk id="8" creationId="{A646977B-665B-4F22-A250-768E6BE1F5B7}"/>
          </ac:picMkLst>
        </pc:picChg>
        <pc:picChg chg="add del">
          <ac:chgData name="Somerville, Andrea" userId="f78d72f0-87d4-4c32-afd3-9fb76f3944a9" providerId="ADAL" clId="{FDF5E883-FC09-4E53-BB3E-80A060F16332}" dt="2022-02-10T15:40:32.919" v="6799" actId="478"/>
          <ac:picMkLst>
            <pc:docMk/>
            <pc:sldMk cId="2757411947" sldId="456"/>
            <ac:picMk id="9" creationId="{32E4F04B-B5D1-43DC-93D8-976F8AC50909}"/>
          </ac:picMkLst>
        </pc:picChg>
        <pc:picChg chg="add mod ord">
          <ac:chgData name="Somerville, Andrea" userId="f78d72f0-87d4-4c32-afd3-9fb76f3944a9" providerId="ADAL" clId="{FDF5E883-FC09-4E53-BB3E-80A060F16332}" dt="2022-02-10T15:44:01.535" v="7069" actId="1076"/>
          <ac:picMkLst>
            <pc:docMk/>
            <pc:sldMk cId="2757411947" sldId="456"/>
            <ac:picMk id="11" creationId="{6C4F4108-212F-4630-B2A3-57E09A7D5268}"/>
          </ac:picMkLst>
        </pc:picChg>
        <pc:picChg chg="add mod">
          <ac:chgData name="Somerville, Andrea" userId="f78d72f0-87d4-4c32-afd3-9fb76f3944a9" providerId="ADAL" clId="{FDF5E883-FC09-4E53-BB3E-80A060F16332}" dt="2022-02-10T15:43:44.868" v="7061" actId="14100"/>
          <ac:picMkLst>
            <pc:docMk/>
            <pc:sldMk cId="2757411947" sldId="456"/>
            <ac:picMk id="15" creationId="{25B508C5-A939-4D12-A0BB-313C4EBC90FE}"/>
          </ac:picMkLst>
        </pc:picChg>
        <pc:picChg chg="add mod">
          <ac:chgData name="Somerville, Andrea" userId="f78d72f0-87d4-4c32-afd3-9fb76f3944a9" providerId="ADAL" clId="{FDF5E883-FC09-4E53-BB3E-80A060F16332}" dt="2022-02-10T15:43:49.947" v="7063" actId="14100"/>
          <ac:picMkLst>
            <pc:docMk/>
            <pc:sldMk cId="2757411947" sldId="456"/>
            <ac:picMk id="17" creationId="{6AE021BF-D31C-47E6-BF0D-7C96C4742D04}"/>
          </ac:picMkLst>
        </pc:picChg>
        <pc:picChg chg="add mod">
          <ac:chgData name="Somerville, Andrea" userId="f78d72f0-87d4-4c32-afd3-9fb76f3944a9" providerId="ADAL" clId="{FDF5E883-FC09-4E53-BB3E-80A060F16332}" dt="2022-02-10T15:43:55.528" v="7066" actId="1076"/>
          <ac:picMkLst>
            <pc:docMk/>
            <pc:sldMk cId="2757411947" sldId="456"/>
            <ac:picMk id="19" creationId="{10DB833F-A322-444E-988C-57F2F71345CA}"/>
          </ac:picMkLst>
        </pc:picChg>
      </pc:sldChg>
      <pc:sldChg chg="addSp delSp modSp add mod">
        <pc:chgData name="Somerville, Andrea" userId="f78d72f0-87d4-4c32-afd3-9fb76f3944a9" providerId="ADAL" clId="{FDF5E883-FC09-4E53-BB3E-80A060F16332}" dt="2022-02-10T15:51:52.337" v="7446" actId="12"/>
        <pc:sldMkLst>
          <pc:docMk/>
          <pc:sldMk cId="1001836983" sldId="457"/>
        </pc:sldMkLst>
        <pc:spChg chg="add del mod">
          <ac:chgData name="Somerville, Andrea" userId="f78d72f0-87d4-4c32-afd3-9fb76f3944a9" providerId="ADAL" clId="{FDF5E883-FC09-4E53-BB3E-80A060F16332}" dt="2022-02-10T15:48:50.081" v="7078" actId="22"/>
          <ac:spMkLst>
            <pc:docMk/>
            <pc:sldMk cId="1001836983" sldId="457"/>
            <ac:spMk id="3" creationId="{A2A027A9-0EA4-430C-882D-831E994C225A}"/>
          </ac:spMkLst>
        </pc:spChg>
        <pc:spChg chg="del mod">
          <ac:chgData name="Somerville, Andrea" userId="f78d72f0-87d4-4c32-afd3-9fb76f3944a9" providerId="ADAL" clId="{FDF5E883-FC09-4E53-BB3E-80A060F16332}" dt="2022-02-10T15:49:30.302" v="7084"/>
          <ac:spMkLst>
            <pc:docMk/>
            <pc:sldMk cId="1001836983" sldId="457"/>
            <ac:spMk id="12" creationId="{F82E2DBA-FF32-4262-A60A-BC3A09337571}"/>
          </ac:spMkLst>
        </pc:spChg>
        <pc:spChg chg="mod">
          <ac:chgData name="Somerville, Andrea" userId="f78d72f0-87d4-4c32-afd3-9fb76f3944a9" providerId="ADAL" clId="{FDF5E883-FC09-4E53-BB3E-80A060F16332}" dt="2022-02-10T15:49:59.046" v="7155" actId="1076"/>
          <ac:spMkLst>
            <pc:docMk/>
            <pc:sldMk cId="1001836983" sldId="457"/>
            <ac:spMk id="13" creationId="{7A79CACE-5553-42F2-BAA9-D689B65ACD97}"/>
          </ac:spMkLst>
        </pc:spChg>
        <pc:spChg chg="add mod">
          <ac:chgData name="Somerville, Andrea" userId="f78d72f0-87d4-4c32-afd3-9fb76f3944a9" providerId="ADAL" clId="{FDF5E883-FC09-4E53-BB3E-80A060F16332}" dt="2022-02-10T15:51:52.337" v="7446" actId="12"/>
          <ac:spMkLst>
            <pc:docMk/>
            <pc:sldMk cId="1001836983" sldId="457"/>
            <ac:spMk id="14" creationId="{23D35559-B4D5-4938-B2FE-A76C346173FC}"/>
          </ac:spMkLst>
        </pc:spChg>
        <pc:picChg chg="add mod ord">
          <ac:chgData name="Somerville, Andrea" userId="f78d72f0-87d4-4c32-afd3-9fb76f3944a9" providerId="ADAL" clId="{FDF5E883-FC09-4E53-BB3E-80A060F16332}" dt="2022-02-10T15:51:21.669" v="7407" actId="1076"/>
          <ac:picMkLst>
            <pc:docMk/>
            <pc:sldMk cId="1001836983" sldId="457"/>
            <ac:picMk id="8" creationId="{A74C7568-B8D7-4148-8F8F-A5E94C616B4C}"/>
          </ac:picMkLst>
        </pc:picChg>
        <pc:picChg chg="add mod">
          <ac:chgData name="Somerville, Andrea" userId="f78d72f0-87d4-4c32-afd3-9fb76f3944a9" providerId="ADAL" clId="{FDF5E883-FC09-4E53-BB3E-80A060F16332}" dt="2022-02-10T15:50:12.365" v="7160" actId="14100"/>
          <ac:picMkLst>
            <pc:docMk/>
            <pc:sldMk cId="1001836983" sldId="457"/>
            <ac:picMk id="10" creationId="{5739CE25-E356-4FDB-85CB-0947F42E6440}"/>
          </ac:picMkLst>
        </pc:picChg>
        <pc:picChg chg="del">
          <ac:chgData name="Somerville, Andrea" userId="f78d72f0-87d4-4c32-afd3-9fb76f3944a9" providerId="ADAL" clId="{FDF5E883-FC09-4E53-BB3E-80A060F16332}" dt="2022-02-10T15:48:47.425" v="7077" actId="478"/>
          <ac:picMkLst>
            <pc:docMk/>
            <pc:sldMk cId="1001836983" sldId="457"/>
            <ac:picMk id="11" creationId="{6C4F4108-212F-4630-B2A3-57E09A7D5268}"/>
          </ac:picMkLst>
        </pc:picChg>
        <pc:picChg chg="del">
          <ac:chgData name="Somerville, Andrea" userId="f78d72f0-87d4-4c32-afd3-9fb76f3944a9" providerId="ADAL" clId="{FDF5E883-FC09-4E53-BB3E-80A060F16332}" dt="2022-02-10T15:48:44.070" v="7074" actId="478"/>
          <ac:picMkLst>
            <pc:docMk/>
            <pc:sldMk cId="1001836983" sldId="457"/>
            <ac:picMk id="15" creationId="{25B508C5-A939-4D12-A0BB-313C4EBC90FE}"/>
          </ac:picMkLst>
        </pc:picChg>
        <pc:picChg chg="del">
          <ac:chgData name="Somerville, Andrea" userId="f78d72f0-87d4-4c32-afd3-9fb76f3944a9" providerId="ADAL" clId="{FDF5E883-FC09-4E53-BB3E-80A060F16332}" dt="2022-02-10T15:48:46.002" v="7075" actId="478"/>
          <ac:picMkLst>
            <pc:docMk/>
            <pc:sldMk cId="1001836983" sldId="457"/>
            <ac:picMk id="17" creationId="{6AE021BF-D31C-47E6-BF0D-7C96C4742D04}"/>
          </ac:picMkLst>
        </pc:picChg>
        <pc:picChg chg="del">
          <ac:chgData name="Somerville, Andrea" userId="f78d72f0-87d4-4c32-afd3-9fb76f3944a9" providerId="ADAL" clId="{FDF5E883-FC09-4E53-BB3E-80A060F16332}" dt="2022-02-10T15:48:46.384" v="7076" actId="478"/>
          <ac:picMkLst>
            <pc:docMk/>
            <pc:sldMk cId="1001836983" sldId="457"/>
            <ac:picMk id="19" creationId="{10DB833F-A322-444E-988C-57F2F71345CA}"/>
          </ac:picMkLst>
        </pc:picChg>
      </pc:sldChg>
      <pc:sldChg chg="modSp add mod ord">
        <pc:chgData name="Somerville, Andrea" userId="f78d72f0-87d4-4c32-afd3-9fb76f3944a9" providerId="ADAL" clId="{FDF5E883-FC09-4E53-BB3E-80A060F16332}" dt="2022-02-10T15:52:49.330" v="7453" actId="1076"/>
        <pc:sldMkLst>
          <pc:docMk/>
          <pc:sldMk cId="2990678750" sldId="458"/>
        </pc:sldMkLst>
        <pc:spChg chg="mod">
          <ac:chgData name="Somerville, Andrea" userId="f78d72f0-87d4-4c32-afd3-9fb76f3944a9" providerId="ADAL" clId="{FDF5E883-FC09-4E53-BB3E-80A060F16332}" dt="2022-02-10T15:52:40.962" v="7451" actId="207"/>
          <ac:spMkLst>
            <pc:docMk/>
            <pc:sldMk cId="2990678750" sldId="458"/>
            <ac:spMk id="11" creationId="{0CFA046B-7E99-4DEB-8394-86A540112497}"/>
          </ac:spMkLst>
        </pc:spChg>
        <pc:spChg chg="mod">
          <ac:chgData name="Somerville, Andrea" userId="f78d72f0-87d4-4c32-afd3-9fb76f3944a9" providerId="ADAL" clId="{FDF5E883-FC09-4E53-BB3E-80A060F16332}" dt="2022-02-10T15:52:49.330" v="7453" actId="1076"/>
          <ac:spMkLst>
            <pc:docMk/>
            <pc:sldMk cId="2990678750" sldId="458"/>
            <ac:spMk id="12" creationId="{46A18C0F-B6A8-44D5-97D5-1D85E89E96EC}"/>
          </ac:spMkLst>
        </pc:spChg>
      </pc:sldChg>
      <pc:sldChg chg="addSp delSp modSp add mod ord">
        <pc:chgData name="Somerville, Andrea" userId="f78d72f0-87d4-4c32-afd3-9fb76f3944a9" providerId="ADAL" clId="{FDF5E883-FC09-4E53-BB3E-80A060F16332}" dt="2022-02-10T15:55:41.684" v="7788" actId="1076"/>
        <pc:sldMkLst>
          <pc:docMk/>
          <pc:sldMk cId="2279084668" sldId="459"/>
        </pc:sldMkLst>
        <pc:spChg chg="add del mod">
          <ac:chgData name="Somerville, Andrea" userId="f78d72f0-87d4-4c32-afd3-9fb76f3944a9" providerId="ADAL" clId="{FDF5E883-FC09-4E53-BB3E-80A060F16332}" dt="2022-02-10T15:54:43.159" v="7772" actId="22"/>
          <ac:spMkLst>
            <pc:docMk/>
            <pc:sldMk cId="2279084668" sldId="459"/>
            <ac:spMk id="3" creationId="{6620AF66-5B51-4DAA-9497-820CC9F80B68}"/>
          </ac:spMkLst>
        </pc:spChg>
        <pc:spChg chg="mod">
          <ac:chgData name="Somerville, Andrea" userId="f78d72f0-87d4-4c32-afd3-9fb76f3944a9" providerId="ADAL" clId="{FDF5E883-FC09-4E53-BB3E-80A060F16332}" dt="2022-02-10T15:53:30.342" v="7491" actId="20577"/>
          <ac:spMkLst>
            <pc:docMk/>
            <pc:sldMk cId="2279084668" sldId="459"/>
            <ac:spMk id="6" creationId="{966A7C92-F401-FB45-AEC7-220E44D2C53E}"/>
          </ac:spMkLst>
        </pc:spChg>
        <pc:spChg chg="mod">
          <ac:chgData name="Somerville, Andrea" userId="f78d72f0-87d4-4c32-afd3-9fb76f3944a9" providerId="ADAL" clId="{FDF5E883-FC09-4E53-BB3E-80A060F16332}" dt="2022-02-10T15:54:23.486" v="7770" actId="20577"/>
          <ac:spMkLst>
            <pc:docMk/>
            <pc:sldMk cId="2279084668" sldId="459"/>
            <ac:spMk id="7" creationId="{2340EE59-2EC0-5645-9670-8C36788E5B01}"/>
          </ac:spMkLst>
        </pc:spChg>
        <pc:picChg chg="del">
          <ac:chgData name="Somerville, Andrea" userId="f78d72f0-87d4-4c32-afd3-9fb76f3944a9" providerId="ADAL" clId="{FDF5E883-FC09-4E53-BB3E-80A060F16332}" dt="2022-02-10T15:54:25.289" v="7771" actId="478"/>
          <ac:picMkLst>
            <pc:docMk/>
            <pc:sldMk cId="2279084668" sldId="459"/>
            <ac:picMk id="9" creationId="{F0344A3F-AB70-4A4A-939A-316BD3C7BAA2}"/>
          </ac:picMkLst>
        </pc:picChg>
        <pc:picChg chg="add mod ord">
          <ac:chgData name="Somerville, Andrea" userId="f78d72f0-87d4-4c32-afd3-9fb76f3944a9" providerId="ADAL" clId="{FDF5E883-FC09-4E53-BB3E-80A060F16332}" dt="2022-02-10T15:55:34.331" v="7784" actId="1076"/>
          <ac:picMkLst>
            <pc:docMk/>
            <pc:sldMk cId="2279084668" sldId="459"/>
            <ac:picMk id="10" creationId="{6878101E-2A58-4D50-BE7F-41F15C988A66}"/>
          </ac:picMkLst>
        </pc:picChg>
        <pc:picChg chg="add mod">
          <ac:chgData name="Somerville, Andrea" userId="f78d72f0-87d4-4c32-afd3-9fb76f3944a9" providerId="ADAL" clId="{FDF5E883-FC09-4E53-BB3E-80A060F16332}" dt="2022-02-10T15:55:41.684" v="7788" actId="1076"/>
          <ac:picMkLst>
            <pc:docMk/>
            <pc:sldMk cId="2279084668" sldId="459"/>
            <ac:picMk id="12" creationId="{75A10A0B-A0AC-4712-9CD7-0985A4CFFB4C}"/>
          </ac:picMkLst>
        </pc:picChg>
      </pc:sldChg>
      <pc:sldChg chg="addSp delSp modSp add mod">
        <pc:chgData name="Somerville, Andrea" userId="f78d72f0-87d4-4c32-afd3-9fb76f3944a9" providerId="ADAL" clId="{FDF5E883-FC09-4E53-BB3E-80A060F16332}" dt="2022-02-10T16:05:33.048" v="8123" actId="1076"/>
        <pc:sldMkLst>
          <pc:docMk/>
          <pc:sldMk cId="1764987442" sldId="460"/>
        </pc:sldMkLst>
        <pc:spChg chg="mod">
          <ac:chgData name="Somerville, Andrea" userId="f78d72f0-87d4-4c32-afd3-9fb76f3944a9" providerId="ADAL" clId="{FDF5E883-FC09-4E53-BB3E-80A060F16332}" dt="2022-02-10T16:05:31.275" v="8122" actId="20577"/>
          <ac:spMkLst>
            <pc:docMk/>
            <pc:sldMk cId="1764987442" sldId="460"/>
            <ac:spMk id="7" creationId="{2340EE59-2EC0-5645-9670-8C36788E5B01}"/>
          </ac:spMkLst>
        </pc:spChg>
        <pc:spChg chg="add del mod">
          <ac:chgData name="Somerville, Andrea" userId="f78d72f0-87d4-4c32-afd3-9fb76f3944a9" providerId="ADAL" clId="{FDF5E883-FC09-4E53-BB3E-80A060F16332}" dt="2022-02-10T16:00:18.133" v="7803" actId="22"/>
          <ac:spMkLst>
            <pc:docMk/>
            <pc:sldMk cId="1764987442" sldId="460"/>
            <ac:spMk id="9" creationId="{ED0DB961-6EC2-432F-B440-3F21E58D1468}"/>
          </ac:spMkLst>
        </pc:spChg>
        <pc:spChg chg="add del mod">
          <ac:chgData name="Somerville, Andrea" userId="f78d72f0-87d4-4c32-afd3-9fb76f3944a9" providerId="ADAL" clId="{FDF5E883-FC09-4E53-BB3E-80A060F16332}" dt="2022-02-10T16:00:46.873" v="7809" actId="22"/>
          <ac:spMkLst>
            <pc:docMk/>
            <pc:sldMk cId="1764987442" sldId="460"/>
            <ac:spMk id="15" creationId="{2AA040F0-AE83-41A5-AF74-45448873C39B}"/>
          </ac:spMkLst>
        </pc:spChg>
        <pc:spChg chg="add del mod">
          <ac:chgData name="Somerville, Andrea" userId="f78d72f0-87d4-4c32-afd3-9fb76f3944a9" providerId="ADAL" clId="{FDF5E883-FC09-4E53-BB3E-80A060F16332}" dt="2022-02-10T16:04:50.359" v="7963" actId="22"/>
          <ac:spMkLst>
            <pc:docMk/>
            <pc:sldMk cId="1764987442" sldId="460"/>
            <ac:spMk id="19" creationId="{136EF734-914B-4D5B-BBE6-3F7AE8D5198A}"/>
          </ac:spMkLst>
        </pc:spChg>
        <pc:picChg chg="add del mod">
          <ac:chgData name="Somerville, Andrea" userId="f78d72f0-87d4-4c32-afd3-9fb76f3944a9" providerId="ADAL" clId="{FDF5E883-FC09-4E53-BB3E-80A060F16332}" dt="2022-02-10T16:00:16.729" v="7802" actId="478"/>
          <ac:picMkLst>
            <pc:docMk/>
            <pc:sldMk cId="1764987442" sldId="460"/>
            <ac:picMk id="3" creationId="{A5FE10DC-2A26-4730-B472-3A0B0A7CD008}"/>
          </ac:picMkLst>
        </pc:picChg>
        <pc:picChg chg="del">
          <ac:chgData name="Somerville, Andrea" userId="f78d72f0-87d4-4c32-afd3-9fb76f3944a9" providerId="ADAL" clId="{FDF5E883-FC09-4E53-BB3E-80A060F16332}" dt="2022-02-10T16:00:13.837" v="7801" actId="478"/>
          <ac:picMkLst>
            <pc:docMk/>
            <pc:sldMk cId="1764987442" sldId="460"/>
            <ac:picMk id="10" creationId="{6878101E-2A58-4D50-BE7F-41F15C988A66}"/>
          </ac:picMkLst>
        </pc:picChg>
        <pc:picChg chg="del">
          <ac:chgData name="Somerville, Andrea" userId="f78d72f0-87d4-4c32-afd3-9fb76f3944a9" providerId="ADAL" clId="{FDF5E883-FC09-4E53-BB3E-80A060F16332}" dt="2022-02-10T16:00:02.124" v="7794" actId="478"/>
          <ac:picMkLst>
            <pc:docMk/>
            <pc:sldMk cId="1764987442" sldId="460"/>
            <ac:picMk id="12" creationId="{75A10A0B-A0AC-4712-9CD7-0985A4CFFB4C}"/>
          </ac:picMkLst>
        </pc:picChg>
        <pc:picChg chg="add del mod ord">
          <ac:chgData name="Somerville, Andrea" userId="f78d72f0-87d4-4c32-afd3-9fb76f3944a9" providerId="ADAL" clId="{FDF5E883-FC09-4E53-BB3E-80A060F16332}" dt="2022-02-10T16:00:27.996" v="7808" actId="478"/>
          <ac:picMkLst>
            <pc:docMk/>
            <pc:sldMk cId="1764987442" sldId="460"/>
            <ac:picMk id="13" creationId="{91F3A28E-6A1E-4D79-A0BA-969E4444FE99}"/>
          </ac:picMkLst>
        </pc:picChg>
        <pc:picChg chg="add del mod ord">
          <ac:chgData name="Somerville, Andrea" userId="f78d72f0-87d4-4c32-afd3-9fb76f3944a9" providerId="ADAL" clId="{FDF5E883-FC09-4E53-BB3E-80A060F16332}" dt="2022-02-10T16:04:47.329" v="7960" actId="478"/>
          <ac:picMkLst>
            <pc:docMk/>
            <pc:sldMk cId="1764987442" sldId="460"/>
            <ac:picMk id="17" creationId="{9FD2A3E6-8594-4C7E-89BD-2DF71DB7B92E}"/>
          </ac:picMkLst>
        </pc:picChg>
        <pc:picChg chg="add del">
          <ac:chgData name="Somerville, Andrea" userId="f78d72f0-87d4-4c32-afd3-9fb76f3944a9" providerId="ADAL" clId="{FDF5E883-FC09-4E53-BB3E-80A060F16332}" dt="2022-02-10T16:04:49.241" v="7962" actId="478"/>
          <ac:picMkLst>
            <pc:docMk/>
            <pc:sldMk cId="1764987442" sldId="460"/>
            <ac:picMk id="21" creationId="{851D2D0A-E4D4-4BB8-A6CF-24307DA5A927}"/>
          </ac:picMkLst>
        </pc:picChg>
        <pc:picChg chg="add mod ord">
          <ac:chgData name="Somerville, Andrea" userId="f78d72f0-87d4-4c32-afd3-9fb76f3944a9" providerId="ADAL" clId="{FDF5E883-FC09-4E53-BB3E-80A060F16332}" dt="2022-02-10T16:05:33.048" v="8123" actId="1076"/>
          <ac:picMkLst>
            <pc:docMk/>
            <pc:sldMk cId="1764987442" sldId="460"/>
            <ac:picMk id="23" creationId="{F472C94B-294C-41CC-AC4C-15FB94AE505D}"/>
          </ac:picMkLst>
        </pc:picChg>
      </pc:sldChg>
      <pc:sldChg chg="modSp add mod ord">
        <pc:chgData name="Somerville, Andrea" userId="f78d72f0-87d4-4c32-afd3-9fb76f3944a9" providerId="ADAL" clId="{FDF5E883-FC09-4E53-BB3E-80A060F16332}" dt="2022-02-10T16:05:06.838" v="7975" actId="1076"/>
        <pc:sldMkLst>
          <pc:docMk/>
          <pc:sldMk cId="2927343632" sldId="461"/>
        </pc:sldMkLst>
        <pc:spChg chg="mod">
          <ac:chgData name="Somerville, Andrea" userId="f78d72f0-87d4-4c32-afd3-9fb76f3944a9" providerId="ADAL" clId="{FDF5E883-FC09-4E53-BB3E-80A060F16332}" dt="2022-02-10T16:05:04.851" v="7974" actId="20577"/>
          <ac:spMkLst>
            <pc:docMk/>
            <pc:sldMk cId="2927343632" sldId="461"/>
            <ac:spMk id="7" creationId="{2340EE59-2EC0-5645-9670-8C36788E5B01}"/>
          </ac:spMkLst>
        </pc:spChg>
        <pc:picChg chg="mod">
          <ac:chgData name="Somerville, Andrea" userId="f78d72f0-87d4-4c32-afd3-9fb76f3944a9" providerId="ADAL" clId="{FDF5E883-FC09-4E53-BB3E-80A060F16332}" dt="2022-02-10T16:05:06.838" v="7975" actId="1076"/>
          <ac:picMkLst>
            <pc:docMk/>
            <pc:sldMk cId="2927343632" sldId="461"/>
            <ac:picMk id="17" creationId="{9FD2A3E6-8594-4C7E-89BD-2DF71DB7B92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33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4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48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90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56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07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93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60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42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019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123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72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42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331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28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62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18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56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47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57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80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 Image" descr="McMaster University Brighter World themed background image featuring overlayed circles, radiences and an image of the McMaster Iconic Archway">
            <a:extLst>
              <a:ext uri="{FF2B5EF4-FFF2-40B4-BE49-F238E27FC236}">
                <a16:creationId xmlns:a16="http://schemas.microsoft.com/office/drawing/2014/main" id="{B6EC7246-D40E-A849-88BF-8FEAEB18D21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407" r="12407" b="-251"/>
          <a:stretch/>
        </p:blipFill>
        <p:spPr>
          <a:xfrm>
            <a:off x="0" y="0"/>
            <a:ext cx="9144000" cy="685802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050791" y="778199"/>
            <a:ext cx="3957101" cy="2666171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2050791" y="3444370"/>
            <a:ext cx="3712940" cy="91162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631" y="4212600"/>
            <a:ext cx="1364672" cy="135917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cxnSp>
        <p:nvCxnSpPr>
          <p:cNvPr id="13" name="Brighter World Divi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" y="6214887"/>
            <a:ext cx="7710054" cy="0"/>
          </a:xfrm>
          <a:prstGeom prst="line">
            <a:avLst/>
          </a:prstGeom>
          <a:ln w="38100" cap="flat">
            <a:solidFill>
              <a:srgbClr val="7C0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McMaster Logo" descr="McMaster University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0" y="6200599"/>
            <a:ext cx="1019175" cy="561975"/>
          </a:xfrm>
          <a:prstGeom prst="rect">
            <a:avLst/>
          </a:prstGeom>
        </p:spPr>
      </p:pic>
      <p:pic>
        <p:nvPicPr>
          <p:cNvPr id="15" name="Brighter World Logo" descr="Brighter World Logo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9176" b="47"/>
          <a:stretch/>
        </p:blipFill>
        <p:spPr>
          <a:xfrm>
            <a:off x="200893" y="6460658"/>
            <a:ext cx="1136064" cy="136841"/>
          </a:xfrm>
          <a:prstGeom prst="rect">
            <a:avLst/>
          </a:prstGeom>
        </p:spPr>
      </p:pic>
      <p:sp>
        <p:nvSpPr>
          <p:cNvPr id="18" name="URL">
            <a:extLst>
              <a:ext uri="{FF2B5EF4-FFF2-40B4-BE49-F238E27FC236}">
                <a16:creationId xmlns:a16="http://schemas.microsoft.com/office/drawing/2014/main" id="{966BBFA2-FDBF-FA4A-9952-D71EB07DF1D7}"/>
              </a:ext>
            </a:extLst>
          </p:cNvPr>
          <p:cNvSpPr txBox="1"/>
          <p:nvPr userDrawn="1"/>
        </p:nvSpPr>
        <p:spPr>
          <a:xfrm>
            <a:off x="1277516" y="6365625"/>
            <a:ext cx="25047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spc="27" baseline="0" dirty="0">
                <a:latin typeface="Arial" panose="020B0604020202020204" pitchFamily="34" charset="0"/>
                <a:cs typeface="Arial" panose="020B0604020202020204" pitchFamily="34" charset="0"/>
              </a:rPr>
              <a:t>mcmaster.ca</a:t>
            </a:r>
          </a:p>
        </p:txBody>
      </p:sp>
    </p:spTree>
    <p:extLst>
      <p:ext uri="{BB962C8B-B14F-4D97-AF65-F5344CB8AC3E}">
        <p14:creationId xmlns:p14="http://schemas.microsoft.com/office/powerpoint/2010/main" val="141760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Placeholder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Picture Placeholder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  <a:solidFill>
            <a:schemeClr val="tx1"/>
          </a:solidFill>
          <a:effectLst>
            <a:outerShdw blurRad="393700" dist="50800" dir="5400000" sx="105000" sy="105000" algn="ctr" rotWithShape="0">
              <a:srgbClr val="000000">
                <a:alpha val="2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the picture icon to insert a picture. </a:t>
            </a:r>
            <a:br>
              <a:rPr lang="en-US" dirty="0"/>
            </a:br>
            <a:r>
              <a:rPr lang="en-US" dirty="0"/>
              <a:t>Make sure to include an image description by right clicking on your image and selecting ‘Edit Alt Text…’ </a:t>
            </a:r>
          </a:p>
        </p:txBody>
      </p:sp>
      <p:sp>
        <p:nvSpPr>
          <p:cNvPr id="14" name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9,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3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Picture">
            <a:extLst>
              <a:ext uri="{FF2B5EF4-FFF2-40B4-BE49-F238E27FC236}">
                <a16:creationId xmlns:a16="http://schemas.microsoft.com/office/drawing/2014/main" id="{409D0A44-800A-1E41-B4A3-4200850312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the picture icon to insert a background picture. </a:t>
            </a:r>
            <a:br>
              <a:rPr lang="en-US" dirty="0"/>
            </a:br>
            <a:r>
              <a:rPr lang="en-US" dirty="0"/>
              <a:t>Make sure to include an image description by right </a:t>
            </a:r>
            <a:br>
              <a:rPr lang="en-US" dirty="0"/>
            </a:br>
            <a:r>
              <a:rPr lang="en-US" dirty="0"/>
              <a:t>clicking on your image and selecting ‘Edit Alt Text…’ </a:t>
            </a:r>
          </a:p>
          <a:p>
            <a:endParaRPr lang="en-US" dirty="0"/>
          </a:p>
        </p:txBody>
      </p:sp>
      <p:sp>
        <p:nvSpPr>
          <p:cNvPr id="8" name="Background Circle">
            <a:extLst>
              <a:ext uri="{FF2B5EF4-FFF2-40B4-BE49-F238E27FC236}">
                <a16:creationId xmlns:a16="http://schemas.microsoft.com/office/drawing/2014/main" id="{79F78E7C-BD8A-B74C-8DDE-969A46B4B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5293" y="278607"/>
            <a:ext cx="4169663" cy="416966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640BBB7F-73D8-794B-A9B5-A5869AB0A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8764" y="940271"/>
            <a:ext cx="2029237" cy="2753784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Name, </a:t>
            </a:r>
            <a:br>
              <a:rPr lang="en-US" dirty="0"/>
            </a:br>
            <a:r>
              <a:rPr lang="en-US" dirty="0"/>
              <a:t>Title, </a:t>
            </a:r>
            <a:br>
              <a:rPr lang="en-US" dirty="0"/>
            </a:br>
            <a:r>
              <a:rPr lang="en-US" dirty="0"/>
              <a:t>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421656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 Picture">
            <a:extLst>
              <a:ext uri="{FF2B5EF4-FFF2-40B4-BE49-F238E27FC236}">
                <a16:creationId xmlns:a16="http://schemas.microsoft.com/office/drawing/2014/main" id="{B5352B15-F5A1-3540-B5B6-E1513B58E0F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the picture icon to insert a background picture. </a:t>
            </a:r>
            <a:br>
              <a:rPr lang="en-US" dirty="0"/>
            </a:br>
            <a:r>
              <a:rPr lang="en-US" dirty="0"/>
              <a:t>Make sure to include an image description by right </a:t>
            </a:r>
            <a:br>
              <a:rPr lang="en-US" dirty="0"/>
            </a:br>
            <a:r>
              <a:rPr lang="en-US" dirty="0"/>
              <a:t>clicking on your image and selecting ‘Edit Alt Text…’ </a:t>
            </a:r>
          </a:p>
          <a:p>
            <a:endParaRPr lang="en-US" dirty="0"/>
          </a:p>
        </p:txBody>
      </p:sp>
      <p:sp>
        <p:nvSpPr>
          <p:cNvPr id="20" name="Background Circle">
            <a:extLst>
              <a:ext uri="{FF2B5EF4-FFF2-40B4-BE49-F238E27FC236}">
                <a16:creationId xmlns:a16="http://schemas.microsoft.com/office/drawing/2014/main" id="{5A2FA8D5-369B-C44D-90BE-9F100D869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42982" y="1185858"/>
            <a:ext cx="4090649" cy="409064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649F63A3-0BA1-094E-B7F9-F33A78C6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932" y="1552917"/>
            <a:ext cx="2707481" cy="1929348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Placeholder" descr="Master subtitle">
            <a:extLst>
              <a:ext uri="{FF2B5EF4-FFF2-40B4-BE49-F238E27FC236}">
                <a16:creationId xmlns:a16="http://schemas.microsoft.com/office/drawing/2014/main" id="{FC2F2E22-5550-2248-8176-512794DFA7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7932" y="3486884"/>
            <a:ext cx="2707481" cy="1491288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5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0695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" descr="Slide title">
            <a:extLst>
              <a:ext uri="{FF2B5EF4-FFF2-40B4-BE49-F238E27FC236}">
                <a16:creationId xmlns:a16="http://schemas.microsoft.com/office/drawing/2014/main" id="{6BBD06D5-C1DC-E148-8EFB-74F86B11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bIns="0" anchor="b" anchorCtr="0"/>
          <a:lstStyle>
            <a:lvl1pPr>
              <a:lnSpc>
                <a:spcPct val="15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613" y="658947"/>
            <a:ext cx="8780462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00894" y="1421441"/>
            <a:ext cx="8781051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19" name="Slide Number" descr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9,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0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">
            <a:extLst>
              <a:ext uri="{FF2B5EF4-FFF2-40B4-BE49-F238E27FC236}">
                <a16:creationId xmlns:a16="http://schemas.microsoft.com/office/drawing/2014/main" id="{6C77D3C7-0799-4147-8E2C-FF0B1E171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bIns="0" anchor="b" anchorCtr="0"/>
          <a:lstStyle>
            <a:lvl1pPr>
              <a:lnSpc>
                <a:spcPct val="15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9F008ECF-AE56-1E42-879F-E7F7F65B5A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613" y="658946"/>
            <a:ext cx="8780462" cy="83107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Left Content Placeholder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4" name="Right Content Placeholder"/>
          <p:cNvSpPr>
            <a:spLocks noGrp="1"/>
          </p:cNvSpPr>
          <p:nvPr>
            <p:ph sz="half" idx="2" hasCustomPrompt="1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14" name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9,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1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9F834383-94D0-7E4C-BCAE-DAC82995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bIns="0" anchor="b" anchorCtr="0"/>
          <a:lstStyle>
            <a:lvl1pPr>
              <a:lnSpc>
                <a:spcPct val="15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192EC7AF-6E96-4C4A-BA85-15411DB3BC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613" y="658946"/>
            <a:ext cx="8780462" cy="83107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9,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2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Picture" descr="circle image collage depicting a rending of the human brain and a student smiling while reading a book beside a window">
            <a:extLst>
              <a:ext uri="{FF2B5EF4-FFF2-40B4-BE49-F238E27FC236}">
                <a16:creationId xmlns:a16="http://schemas.microsoft.com/office/drawing/2014/main" id="{E6070089-2CCE-BC44-92E5-1BB4AB268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60" y="524107"/>
            <a:ext cx="7486151" cy="5296574"/>
          </a:xfrm>
          <a:prstGeom prst="rect">
            <a:avLst/>
          </a:prstGeom>
        </p:spPr>
      </p:pic>
      <p:sp>
        <p:nvSpPr>
          <p:cNvPr id="5" name="Title Placeholder">
            <a:extLst>
              <a:ext uri="{FF2B5EF4-FFF2-40B4-BE49-F238E27FC236}">
                <a16:creationId xmlns:a16="http://schemas.microsoft.com/office/drawing/2014/main" id="{9F834383-94D0-7E4C-BCAE-DAC82995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bIns="0" anchor="b" anchorCtr="0"/>
          <a:lstStyle>
            <a:lvl1pPr>
              <a:lnSpc>
                <a:spcPct val="15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192EC7AF-6E96-4C4A-BA85-15411DB3BC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613" y="658946"/>
            <a:ext cx="8780462" cy="83107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CA6AC2AF-EA7D-1845-B660-F59AAE8269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6062" y="2734472"/>
            <a:ext cx="2978943" cy="25675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189" indent="0" algn="ctr">
              <a:buNone/>
              <a:defRPr sz="3200">
                <a:solidFill>
                  <a:schemeClr val="bg1"/>
                </a:solidFill>
              </a:defRPr>
            </a:lvl2pPr>
            <a:lvl3pPr marL="914377" indent="0" algn="ctr">
              <a:buNone/>
              <a:defRPr sz="3200">
                <a:solidFill>
                  <a:schemeClr val="bg1"/>
                </a:solidFill>
              </a:defRPr>
            </a:lvl3pPr>
            <a:lvl4pPr marL="1371566" indent="0" algn="ctr">
              <a:buNone/>
              <a:defRPr sz="3200">
                <a:solidFill>
                  <a:schemeClr val="bg1"/>
                </a:solidFill>
              </a:defRPr>
            </a:lvl4pPr>
            <a:lvl5pPr marL="1828754" indent="0" algn="ctr"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9,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7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Picture" descr="colourful circles with text overlayed. Im image of a boy and a girl walking together on campus engaged in coversation and smiling.">
            <a:extLst>
              <a:ext uri="{FF2B5EF4-FFF2-40B4-BE49-F238E27FC236}">
                <a16:creationId xmlns:a16="http://schemas.microsoft.com/office/drawing/2014/main" id="{CE1C8C8A-E128-DB4F-89B6-F622070530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31" y="702095"/>
            <a:ext cx="8124571" cy="4865497"/>
          </a:xfrm>
          <a:prstGeom prst="rect">
            <a:avLst/>
          </a:prstGeom>
        </p:spPr>
      </p:pic>
      <p:sp>
        <p:nvSpPr>
          <p:cNvPr id="5" name="Title Placeholder">
            <a:extLst>
              <a:ext uri="{FF2B5EF4-FFF2-40B4-BE49-F238E27FC236}">
                <a16:creationId xmlns:a16="http://schemas.microsoft.com/office/drawing/2014/main" id="{3957A4D7-17B2-DF4C-9315-D964D47D3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936" y="1209111"/>
            <a:ext cx="3921919" cy="3964120"/>
          </a:xfrm>
        </p:spPr>
        <p:txBody>
          <a:bodyPr bIns="0" anchor="ctr" anchorCtr="0"/>
          <a:lstStyle>
            <a:lvl1pPr algn="ctr">
              <a:lnSpc>
                <a:spcPct val="112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3BC43BA5-B147-5E40-827F-3DE426502B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7482" y="3539979"/>
            <a:ext cx="1897854" cy="20475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9,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7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Circle">
            <a:extLst>
              <a:ext uri="{FF2B5EF4-FFF2-40B4-BE49-F238E27FC236}">
                <a16:creationId xmlns:a16="http://schemas.microsoft.com/office/drawing/2014/main" id="{43338589-10ED-9C42-B552-9C7DF681C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41600" y="1092989"/>
            <a:ext cx="3956289" cy="395628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5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242671" y="2091029"/>
            <a:ext cx="2376054" cy="11620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Placeholder"/>
          <p:cNvSpPr>
            <a:spLocks noGrp="1"/>
          </p:cNvSpPr>
          <p:nvPr>
            <p:ph type="body" sz="half" idx="2" hasCustomPrompt="1"/>
          </p:nvPr>
        </p:nvSpPr>
        <p:spPr>
          <a:xfrm>
            <a:off x="242671" y="3280790"/>
            <a:ext cx="2376054" cy="1418935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3575050" y="683492"/>
            <a:ext cx="5111750" cy="52000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14" name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9,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3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">
            <a:extLst>
              <a:ext uri="{FF2B5EF4-FFF2-40B4-BE49-F238E27FC236}">
                <a16:creationId xmlns:a16="http://schemas.microsoft.com/office/drawing/2014/main" id="{8C456362-D07C-D447-9EE5-3045E4C2E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bIns="0" anchor="b" anchorCtr="0"/>
          <a:lstStyle>
            <a:lvl1pPr>
              <a:lnSpc>
                <a:spcPct val="15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79399BB8-DA3F-7144-B2BF-15A07BE135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613" y="658946"/>
            <a:ext cx="8780462" cy="83107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Background Circle">
            <a:extLst>
              <a:ext uri="{FF2B5EF4-FFF2-40B4-BE49-F238E27FC236}">
                <a16:creationId xmlns:a16="http://schemas.microsoft.com/office/drawing/2014/main" id="{0CD4AF8B-071D-174E-AE9D-8CAB9C065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1434" y="1808873"/>
            <a:ext cx="2980944" cy="2980944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5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" name="Subject Placeholder">
            <a:extLst>
              <a:ext uri="{FF2B5EF4-FFF2-40B4-BE49-F238E27FC236}">
                <a16:creationId xmlns:a16="http://schemas.microsoft.com/office/drawing/2014/main" id="{C0612D96-9BC3-9442-BA58-3850F396C3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1290" y="1808873"/>
            <a:ext cx="2980944" cy="2980944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467"/>
            </a:lvl1pPr>
          </a:lstStyle>
          <a:p>
            <a:pPr lvl="0"/>
            <a:r>
              <a:rPr lang="en-US" dirty="0"/>
              <a:t>Subject Headline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3844925" y="1013513"/>
            <a:ext cx="5111750" cy="4505508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 or</a:t>
            </a:r>
            <a:br>
              <a:rPr lang="en-US" dirty="0"/>
            </a:br>
            <a:r>
              <a:rPr lang="en-US" dirty="0"/>
              <a:t>select a content icon</a:t>
            </a:r>
          </a:p>
        </p:txBody>
      </p:sp>
      <p:sp>
        <p:nvSpPr>
          <p:cNvPr id="14" name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9,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9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00894" y="0"/>
            <a:ext cx="8781051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00894" y="1137999"/>
            <a:ext cx="8781051" cy="4988165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Brighter World Line">
            <a:extLst>
              <a:ext uri="{FF2B5EF4-FFF2-40B4-BE49-F238E27FC236}">
                <a16:creationId xmlns:a16="http://schemas.microsoft.com/office/drawing/2014/main" id="{99DC7CF7-5982-6749-B770-08C5172A3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" y="6214887"/>
            <a:ext cx="7710054" cy="0"/>
          </a:xfrm>
          <a:prstGeom prst="line">
            <a:avLst/>
          </a:prstGeom>
          <a:ln w="38100" cap="flat">
            <a:solidFill>
              <a:srgbClr val="7C0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righter World Logo" descr="Brighter World Logo">
            <a:extLst>
              <a:ext uri="{FF2B5EF4-FFF2-40B4-BE49-F238E27FC236}">
                <a16:creationId xmlns:a16="http://schemas.microsoft.com/office/drawing/2014/main" id="{29B74334-1B70-354B-A315-9B4AC67D2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9176" b="47"/>
          <a:stretch/>
        </p:blipFill>
        <p:spPr>
          <a:xfrm>
            <a:off x="200893" y="6461484"/>
            <a:ext cx="1136064" cy="136841"/>
          </a:xfrm>
          <a:prstGeom prst="rect">
            <a:avLst/>
          </a:prstGeom>
        </p:spPr>
      </p:pic>
      <p:sp>
        <p:nvSpPr>
          <p:cNvPr id="14" name="URL">
            <a:extLst>
              <a:ext uri="{FF2B5EF4-FFF2-40B4-BE49-F238E27FC236}">
                <a16:creationId xmlns:a16="http://schemas.microsoft.com/office/drawing/2014/main" id="{0C654FC7-9C31-074E-AD8E-D6FD365BF2A7}"/>
              </a:ext>
            </a:extLst>
          </p:cNvPr>
          <p:cNvSpPr txBox="1"/>
          <p:nvPr userDrawn="1"/>
        </p:nvSpPr>
        <p:spPr>
          <a:xfrm>
            <a:off x="1277516" y="6365625"/>
            <a:ext cx="25047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spc="27" baseline="0" dirty="0">
                <a:latin typeface="Arial" panose="020B0604020202020204" pitchFamily="34" charset="0"/>
                <a:cs typeface="Arial" panose="020B0604020202020204" pitchFamily="34" charset="0"/>
              </a:rPr>
              <a:t>mcmaster.ca</a:t>
            </a:r>
          </a:p>
        </p:txBody>
      </p:sp>
      <p:pic>
        <p:nvPicPr>
          <p:cNvPr id="12" name="McMaster University Logo" descr="McMaster University Logo">
            <a:extLst>
              <a:ext uri="{FF2B5EF4-FFF2-40B4-BE49-F238E27FC236}">
                <a16:creationId xmlns:a16="http://schemas.microsoft.com/office/drawing/2014/main" id="{25F451A7-DF44-C948-A3AA-6CB9F92DA20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0" y="6194279"/>
            <a:ext cx="1019175" cy="561975"/>
          </a:xfrm>
          <a:prstGeom prst="rect">
            <a:avLst/>
          </a:prstGeom>
        </p:spPr>
      </p:pic>
      <p:sp>
        <p:nvSpPr>
          <p:cNvPr id="15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7230531" y="6346518"/>
            <a:ext cx="479525" cy="365125"/>
          </a:xfrm>
          <a:prstGeom prst="rect">
            <a:avLst/>
          </a:prstGeom>
        </p:spPr>
        <p:txBody>
          <a:bodyPr tIns="46800" rIns="0" anchor="ctr" anchorCtr="0"/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Divider 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7242058" y="6346519"/>
            <a:ext cx="224451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92929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solidFill>
                  <a:schemeClr val="tx1"/>
                </a:solidFill>
              </a:rPr>
              <a:t>|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Dat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0459" y="6346519"/>
            <a:ext cx="1958715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12CEF10F-437A-1E47-9122-F08C813F0AE8}" type="datetime4">
              <a:rPr lang="en-CA" smtClean="0"/>
              <a:pPr/>
              <a:t>February 9,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8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4" r:id="rId5"/>
    <p:sldLayoutId id="2147483665" r:id="rId6"/>
    <p:sldLayoutId id="2147483666" r:id="rId7"/>
    <p:sldLayoutId id="2147483656" r:id="rId8"/>
    <p:sldLayoutId id="2147483664" r:id="rId9"/>
    <p:sldLayoutId id="2147483657" r:id="rId10"/>
    <p:sldLayoutId id="2147483667" r:id="rId11"/>
  </p:sldLayoutIdLst>
  <p:hf hdr="0" ftr="0"/>
  <p:txStyles>
    <p:titleStyle>
      <a:lvl1pPr algn="l" defTabSz="457189" rtl="0" eaLnBrk="1" latinLnBrk="0" hangingPunct="1">
        <a:lnSpc>
          <a:spcPct val="150000"/>
        </a:lnSpc>
        <a:spcBef>
          <a:spcPct val="0"/>
        </a:spcBef>
        <a:buNone/>
        <a:defRPr sz="2400" b="0" i="0" kern="1200">
          <a:solidFill>
            <a:schemeClr val="accent1"/>
          </a:solidFill>
          <a:latin typeface="Arial" charset="0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lnSpc>
          <a:spcPct val="112000"/>
        </a:lnSpc>
        <a:spcBef>
          <a:spcPts val="0"/>
        </a:spcBef>
        <a:spcAft>
          <a:spcPts val="800"/>
        </a:spcAft>
        <a:buClr>
          <a:srgbClr val="7C0040"/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12000"/>
        </a:lnSpc>
        <a:spcBef>
          <a:spcPts val="0"/>
        </a:spcBef>
        <a:spcAft>
          <a:spcPts val="800"/>
        </a:spcAft>
        <a:buClr>
          <a:srgbClr val="7C0040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12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12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12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healthsci.mcmaster.ca/medsis/training/pgm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hyperlink" Target="https://healthsci.mcmaster.ca/docs/librariesprovider30/default-document-library/how-to-submit-a-medsis-support-ticket-(jira).pdf" TargetMode="External"/><Relationship Id="rId4" Type="http://schemas.openxmlformats.org/officeDocument/2006/relationships/hyperlink" Target="medsishelp.mcmaster.c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5B0D6FE-8DA1-F341-A125-C435290DB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6587" y="786908"/>
            <a:ext cx="3957101" cy="2666171"/>
          </a:xfrm>
        </p:spPr>
        <p:txBody>
          <a:bodyPr/>
          <a:lstStyle/>
          <a:p>
            <a:r>
              <a:rPr lang="en-CA" b="1" i="0" dirty="0">
                <a:solidFill>
                  <a:srgbClr val="4F595F"/>
                </a:solidFill>
                <a:effectLst/>
                <a:latin typeface="Roboto" panose="02000000000000000000" pitchFamily="2" charset="0"/>
              </a:rPr>
              <a:t>Session Topic:</a:t>
            </a:r>
            <a:br>
              <a:rPr lang="en-CA" b="1" i="0" dirty="0">
                <a:solidFill>
                  <a:srgbClr val="4F595F"/>
                </a:solidFill>
                <a:effectLst/>
                <a:latin typeface="Roboto" panose="02000000000000000000" pitchFamily="2" charset="0"/>
              </a:rPr>
            </a:br>
            <a:r>
              <a:rPr lang="en-CA" b="1" i="0" dirty="0">
                <a:solidFill>
                  <a:srgbClr val="4F595F"/>
                </a:solidFill>
                <a:effectLst/>
                <a:latin typeface="Roboto" panose="02000000000000000000" pitchFamily="2" charset="0"/>
              </a:rPr>
              <a:t>ROTATION SCHEDULE</a:t>
            </a:r>
            <a:endParaRPr lang="en-US" dirty="0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40A6380A-F0A0-D041-A01E-B58CAE535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6587" y="3453079"/>
            <a:ext cx="3712940" cy="911624"/>
          </a:xfrm>
        </p:spPr>
        <p:txBody>
          <a:bodyPr/>
          <a:lstStyle/>
          <a:p>
            <a:r>
              <a:rPr lang="en-US" dirty="0"/>
              <a:t>Lunch and Learn</a:t>
            </a:r>
          </a:p>
        </p:txBody>
      </p:sp>
      <p:sp>
        <p:nvSpPr>
          <p:cNvPr id="4" name="Meeting Information Placeholder">
            <a:extLst>
              <a:ext uri="{FF2B5EF4-FFF2-40B4-BE49-F238E27FC236}">
                <a16:creationId xmlns:a16="http://schemas.microsoft.com/office/drawing/2014/main" id="{598FC110-1797-7641-85E2-C797735892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043" y="4242499"/>
            <a:ext cx="1441956" cy="135917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Program Administrators </a:t>
            </a:r>
          </a:p>
          <a:p>
            <a:r>
              <a:rPr lang="en-US" dirty="0">
                <a:solidFill>
                  <a:schemeClr val="tx1"/>
                </a:solidFill>
              </a:rPr>
              <a:t>Program Directors </a:t>
            </a:r>
          </a:p>
        </p:txBody>
      </p:sp>
    </p:spTree>
    <p:extLst>
      <p:ext uri="{BB962C8B-B14F-4D97-AF65-F5344CB8AC3E}">
        <p14:creationId xmlns:p14="http://schemas.microsoft.com/office/powerpoint/2010/main" val="366168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56F50787-04C5-8B46-8DF2-8D977133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72" y="814440"/>
            <a:ext cx="8781051" cy="65538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AGENDA</a:t>
            </a:r>
            <a:endParaRPr lang="en-US" sz="3600" b="1" dirty="0"/>
          </a:p>
        </p:txBody>
      </p:sp>
      <p:sp>
        <p:nvSpPr>
          <p:cNvPr id="6" name="Oval 1" descr="Circle highlighting stats">
            <a:extLst>
              <a:ext uri="{FF2B5EF4-FFF2-40B4-BE49-F238E27FC236}">
                <a16:creationId xmlns:a16="http://schemas.microsoft.com/office/drawing/2014/main" id="{A1BF7E72-DB57-3A4C-A497-3E66B8D95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478" y="1986331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464F55"/>
                </a:solidFill>
                <a:ea typeface="ＭＳ Ｐゴシック" charset="-128"/>
              </a:rPr>
              <a:t>Entering Rotations</a:t>
            </a:r>
          </a:p>
        </p:txBody>
      </p:sp>
      <p:sp>
        <p:nvSpPr>
          <p:cNvPr id="7" name="Oval 2" descr="Circle highlighting stats">
            <a:extLst>
              <a:ext uri="{FF2B5EF4-FFF2-40B4-BE49-F238E27FC236}">
                <a16:creationId xmlns:a16="http://schemas.microsoft.com/office/drawing/2014/main" id="{C2524456-2622-7A40-A543-9D5DC6474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690" y="1986331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ea typeface="ＭＳ Ｐゴシック" charset="-128"/>
              </a:rPr>
              <a:t>02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600" dirty="0">
                <a:solidFill>
                  <a:srgbClr val="464F55"/>
                </a:solidFill>
                <a:ea typeface="ＭＳ Ｐゴシック" charset="-128"/>
              </a:rPr>
              <a:t>Incomplete Rotations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</p:txBody>
      </p:sp>
      <p:sp>
        <p:nvSpPr>
          <p:cNvPr id="9" name="Oval 4" descr="Circle highlighting stats">
            <a:extLst>
              <a:ext uri="{FF2B5EF4-FFF2-40B4-BE49-F238E27FC236}">
                <a16:creationId xmlns:a16="http://schemas.microsoft.com/office/drawing/2014/main" id="{231ADB9F-89B4-D942-BC51-7D2377D13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528" y="4077798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04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600" dirty="0">
                <a:ea typeface="ＭＳ Ｐゴシック" charset="-128"/>
              </a:rPr>
              <a:t>Exports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CD6DF8-E6C3-6C41-8595-F68390E4A8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50D4A5A9-9ED5-D645-99FD-317DA1801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10, 2022</a:t>
            </a:fld>
            <a:endParaRPr lang="en-US" dirty="0"/>
          </a:p>
        </p:txBody>
      </p:sp>
      <p:sp>
        <p:nvSpPr>
          <p:cNvPr id="10" name="Oval 4" descr="Circle highlighting stats">
            <a:extLst>
              <a:ext uri="{FF2B5EF4-FFF2-40B4-BE49-F238E27FC236}">
                <a16:creationId xmlns:a16="http://schemas.microsoft.com/office/drawing/2014/main" id="{C40C97FC-5DF4-46B1-BECB-39EFF872F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08" y="1986331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03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ea typeface="ＭＳ Ｐゴシック" charset="-128"/>
              </a:rPr>
              <a:t>Rotation Gaps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ea typeface="ＭＳ Ｐゴシック" charset="-128"/>
            </a:endParaRPr>
          </a:p>
        </p:txBody>
      </p:sp>
      <p:sp>
        <p:nvSpPr>
          <p:cNvPr id="11" name="Oval 4" descr="Circle highlighting stats">
            <a:extLst>
              <a:ext uri="{FF2B5EF4-FFF2-40B4-BE49-F238E27FC236}">
                <a16:creationId xmlns:a16="http://schemas.microsoft.com/office/drawing/2014/main" id="{0CFA046B-7E99-4DEB-8394-86A540112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689" y="4077798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05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ea typeface="ＭＳ Ｐゴシック" charset="-128"/>
              </a:rPr>
              <a:t>Lookup Tables</a:t>
            </a:r>
          </a:p>
        </p:txBody>
      </p:sp>
      <p:sp>
        <p:nvSpPr>
          <p:cNvPr id="12" name="Oval 4" descr="Circle highlighting stats">
            <a:extLst>
              <a:ext uri="{FF2B5EF4-FFF2-40B4-BE49-F238E27FC236}">
                <a16:creationId xmlns:a16="http://schemas.microsoft.com/office/drawing/2014/main" id="{46A18C0F-B6A8-44D5-97D5-1D85E89E9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09" y="4077798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06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ea typeface="ＭＳ Ｐゴシック" charset="-128"/>
              </a:rPr>
              <a:t>MTD Rotation Export </a:t>
            </a: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en-US" altLang="en-US" sz="1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063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79E72A00-D47E-8146-8984-E2A9F946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49" y="286349"/>
            <a:ext cx="8781051" cy="409634"/>
          </a:xfrm>
        </p:spPr>
        <p:txBody>
          <a:bodyPr>
            <a:noAutofit/>
          </a:bodyPr>
          <a:lstStyle/>
          <a:p>
            <a:r>
              <a:rPr lang="en-US" b="1" dirty="0"/>
              <a:t>INCOMPELTE ROTATIONS</a:t>
            </a:r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DD6E66BE-41B0-5C49-A048-17C99E7510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81" y="803768"/>
            <a:ext cx="8780462" cy="43651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Click on the alert to view the incomplete rotations: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alerts tab will indicate why the rotation is incomplete: 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AC65D79-4A0E-7F45-ACFD-83CB2C170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5326B243-4724-8347-9AE1-14736367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9, 2022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EDD3990-0606-4B66-BB10-2131D3653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949" y="1269651"/>
            <a:ext cx="7758009" cy="1370749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4C2281-1302-41FA-8CEB-CBAC21C41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664" y="3537232"/>
            <a:ext cx="6397669" cy="263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05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79E72A00-D47E-8146-8984-E2A9F946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49" y="286349"/>
            <a:ext cx="8781051" cy="409634"/>
          </a:xfrm>
        </p:spPr>
        <p:txBody>
          <a:bodyPr>
            <a:noAutofit/>
          </a:bodyPr>
          <a:lstStyle/>
          <a:p>
            <a:r>
              <a:rPr lang="en-US" b="1" dirty="0"/>
              <a:t>INCOMPELTE ROTATIONS</a:t>
            </a:r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DD6E66BE-41B0-5C49-A048-17C99E7510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1769" y="803768"/>
            <a:ext cx="8780462" cy="5035718"/>
          </a:xfrm>
        </p:spPr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rotation that is within </a:t>
            </a:r>
            <a:r>
              <a:rPr lang="en-US" sz="1800" u="sng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days of starting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has any of the following items missing:</a:t>
            </a:r>
            <a:endParaRPr lang="en-C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Trainee Program</a:t>
            </a:r>
            <a:endParaRPr lang="en-C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Rotation Name</a:t>
            </a:r>
            <a:endParaRPr lang="en-C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endParaRPr lang="en-C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endParaRPr lang="en-C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Primary Location</a:t>
            </a:r>
            <a:endParaRPr lang="en-C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Start/End Date </a:t>
            </a:r>
            <a:endParaRPr lang="en-C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CA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Once all incomplete rotations are “complete”, the alert at the top of the rotation schedule will disappear.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CA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en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all rotations are entered and complete BEFORE their start date in order to have the evaluations triggered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CA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Incomplete rotations = no RTO requests, no preceptor payments, no evaluations </a:t>
            </a:r>
            <a:endParaRPr lang="en-C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AC65D79-4A0E-7F45-ACFD-83CB2C170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5326B243-4724-8347-9AE1-14736367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10,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90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56F50787-04C5-8B46-8DF2-8D977133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72" y="814440"/>
            <a:ext cx="8781051" cy="65538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AGENDA</a:t>
            </a:r>
            <a:endParaRPr lang="en-US" sz="3600" b="1" dirty="0"/>
          </a:p>
        </p:txBody>
      </p:sp>
      <p:sp>
        <p:nvSpPr>
          <p:cNvPr id="6" name="Oval 1" descr="Circle highlighting stats">
            <a:extLst>
              <a:ext uri="{FF2B5EF4-FFF2-40B4-BE49-F238E27FC236}">
                <a16:creationId xmlns:a16="http://schemas.microsoft.com/office/drawing/2014/main" id="{A1BF7E72-DB57-3A4C-A497-3E66B8D95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478" y="1986331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464F55"/>
                </a:solidFill>
                <a:ea typeface="ＭＳ Ｐゴシック" charset="-128"/>
              </a:rPr>
              <a:t>Entering Rotations</a:t>
            </a:r>
          </a:p>
        </p:txBody>
      </p:sp>
      <p:sp>
        <p:nvSpPr>
          <p:cNvPr id="7" name="Oval 2" descr="Circle highlighting stats">
            <a:extLst>
              <a:ext uri="{FF2B5EF4-FFF2-40B4-BE49-F238E27FC236}">
                <a16:creationId xmlns:a16="http://schemas.microsoft.com/office/drawing/2014/main" id="{C2524456-2622-7A40-A543-9D5DC6474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690" y="1986331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02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600" dirty="0">
                <a:solidFill>
                  <a:srgbClr val="464F55"/>
                </a:solidFill>
                <a:ea typeface="ＭＳ Ｐゴシック" charset="-128"/>
              </a:rPr>
              <a:t>Incomplete Rotations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</p:txBody>
      </p:sp>
      <p:sp>
        <p:nvSpPr>
          <p:cNvPr id="9" name="Oval 4" descr="Circle highlighting stats">
            <a:extLst>
              <a:ext uri="{FF2B5EF4-FFF2-40B4-BE49-F238E27FC236}">
                <a16:creationId xmlns:a16="http://schemas.microsoft.com/office/drawing/2014/main" id="{231ADB9F-89B4-D942-BC51-7D2377D13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528" y="4077798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04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600" dirty="0">
                <a:ea typeface="ＭＳ Ｐゴシック" charset="-128"/>
              </a:rPr>
              <a:t>Exports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CD6DF8-E6C3-6C41-8595-F68390E4A8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50D4A5A9-9ED5-D645-99FD-317DA1801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10, 2022</a:t>
            </a:fld>
            <a:endParaRPr lang="en-US" dirty="0"/>
          </a:p>
        </p:txBody>
      </p:sp>
      <p:sp>
        <p:nvSpPr>
          <p:cNvPr id="10" name="Oval 4" descr="Circle highlighting stats">
            <a:extLst>
              <a:ext uri="{FF2B5EF4-FFF2-40B4-BE49-F238E27FC236}">
                <a16:creationId xmlns:a16="http://schemas.microsoft.com/office/drawing/2014/main" id="{C40C97FC-5DF4-46B1-BECB-39EFF872F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08" y="1986331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ea typeface="ＭＳ Ｐゴシック" charset="-128"/>
              </a:rPr>
              <a:t>03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ea typeface="ＭＳ Ｐゴシック" charset="-128"/>
              </a:rPr>
              <a:t>Rotation Gaps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ea typeface="ＭＳ Ｐゴシック" charset="-128"/>
            </a:endParaRPr>
          </a:p>
        </p:txBody>
      </p:sp>
      <p:sp>
        <p:nvSpPr>
          <p:cNvPr id="11" name="Oval 4" descr="Circle highlighting stats">
            <a:extLst>
              <a:ext uri="{FF2B5EF4-FFF2-40B4-BE49-F238E27FC236}">
                <a16:creationId xmlns:a16="http://schemas.microsoft.com/office/drawing/2014/main" id="{0CFA046B-7E99-4DEB-8394-86A540112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689" y="4077798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05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ea typeface="ＭＳ Ｐゴシック" charset="-128"/>
              </a:rPr>
              <a:t>Lookup Tables</a:t>
            </a:r>
          </a:p>
        </p:txBody>
      </p:sp>
      <p:sp>
        <p:nvSpPr>
          <p:cNvPr id="12" name="Oval 4" descr="Circle highlighting stats">
            <a:extLst>
              <a:ext uri="{FF2B5EF4-FFF2-40B4-BE49-F238E27FC236}">
                <a16:creationId xmlns:a16="http://schemas.microsoft.com/office/drawing/2014/main" id="{46A18C0F-B6A8-44D5-97D5-1D85E89E9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09" y="4077798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06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ea typeface="ＭＳ Ｐゴシック" charset="-128"/>
              </a:rPr>
              <a:t>MTD Rotation Export </a:t>
            </a: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en-US" altLang="en-US" sz="1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4060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79E72A00-D47E-8146-8984-E2A9F946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49" y="423942"/>
            <a:ext cx="8781051" cy="387537"/>
          </a:xfrm>
        </p:spPr>
        <p:txBody>
          <a:bodyPr>
            <a:noAutofit/>
          </a:bodyPr>
          <a:lstStyle/>
          <a:p>
            <a:r>
              <a:rPr lang="en-US" b="1" dirty="0"/>
              <a:t>ROTATION GAPS</a:t>
            </a:r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DD6E66BE-41B0-5C49-A048-17C99E7510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1613" y="1086449"/>
            <a:ext cx="3483147" cy="44814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may have entered a rotation and left as little as a 1-day gap between the rotations.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/>
              <a:t>This will affect MTD as every day must be accounted for!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check for gaps, use the filter called </a:t>
            </a:r>
            <a:r>
              <a:rPr lang="en-US" b="1" dirty="0"/>
              <a:t>“Alert Type” </a:t>
            </a:r>
            <a:r>
              <a:rPr lang="en-US" b="1" dirty="0">
                <a:sym typeface="Wingdings" panose="05000000000000000000" pitchFamily="2" charset="2"/>
              </a:rPr>
              <a:t> “Training not fully covered by rotations”</a:t>
            </a:r>
            <a:endParaRPr lang="en-US" b="1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AC65D79-4A0E-7F45-ACFD-83CB2C170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5326B243-4724-8347-9AE1-14736367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9, 2022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F93D914-AB14-4393-B1CE-79ACE236F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7213" y="1167316"/>
            <a:ext cx="4795051" cy="4119908"/>
          </a:xfrm>
        </p:spPr>
      </p:pic>
    </p:spTree>
    <p:extLst>
      <p:ext uri="{BB962C8B-B14F-4D97-AF65-F5344CB8AC3E}">
        <p14:creationId xmlns:p14="http://schemas.microsoft.com/office/powerpoint/2010/main" val="229131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79E72A00-D47E-8146-8984-E2A9F946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45" y="313239"/>
            <a:ext cx="8781051" cy="387537"/>
          </a:xfrm>
        </p:spPr>
        <p:txBody>
          <a:bodyPr>
            <a:noAutofit/>
          </a:bodyPr>
          <a:lstStyle/>
          <a:p>
            <a:r>
              <a:rPr lang="en-US" b="1" dirty="0"/>
              <a:t>ROTATION GAPS</a:t>
            </a:r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DD6E66BE-41B0-5C49-A048-17C99E7510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1613" y="805792"/>
            <a:ext cx="8663042" cy="494315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Best practice to check this frequently to ensure all days of your learner’s rotations have been entered.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If the dates you entered are correct and a leave date is incorrect, please reach out to the PG Office so they can update accordingly. 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AC65D79-4A0E-7F45-ACFD-83CB2C170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5326B243-4724-8347-9AE1-14736367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10, 2022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EF58809-12BA-42C7-97B6-D9946F56B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9547" y="2246998"/>
            <a:ext cx="6424844" cy="4265176"/>
          </a:xfrm>
        </p:spPr>
      </p:pic>
    </p:spTree>
    <p:extLst>
      <p:ext uri="{BB962C8B-B14F-4D97-AF65-F5344CB8AC3E}">
        <p14:creationId xmlns:p14="http://schemas.microsoft.com/office/powerpoint/2010/main" val="2722540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56F50787-04C5-8B46-8DF2-8D977133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72" y="814440"/>
            <a:ext cx="8781051" cy="65538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AGENDA</a:t>
            </a:r>
            <a:endParaRPr lang="en-US" sz="3600" b="1" dirty="0"/>
          </a:p>
        </p:txBody>
      </p:sp>
      <p:sp>
        <p:nvSpPr>
          <p:cNvPr id="6" name="Oval 1" descr="Circle highlighting stats">
            <a:extLst>
              <a:ext uri="{FF2B5EF4-FFF2-40B4-BE49-F238E27FC236}">
                <a16:creationId xmlns:a16="http://schemas.microsoft.com/office/drawing/2014/main" id="{A1BF7E72-DB57-3A4C-A497-3E66B8D95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478" y="1986331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464F55"/>
                </a:solidFill>
                <a:ea typeface="ＭＳ Ｐゴシック" charset="-128"/>
              </a:rPr>
              <a:t>Entering Rotations</a:t>
            </a:r>
          </a:p>
        </p:txBody>
      </p:sp>
      <p:sp>
        <p:nvSpPr>
          <p:cNvPr id="7" name="Oval 2" descr="Circle highlighting stats">
            <a:extLst>
              <a:ext uri="{FF2B5EF4-FFF2-40B4-BE49-F238E27FC236}">
                <a16:creationId xmlns:a16="http://schemas.microsoft.com/office/drawing/2014/main" id="{C2524456-2622-7A40-A543-9D5DC6474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690" y="1986331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02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600" dirty="0">
                <a:solidFill>
                  <a:srgbClr val="464F55"/>
                </a:solidFill>
                <a:ea typeface="ＭＳ Ｐゴシック" charset="-128"/>
              </a:rPr>
              <a:t>Incomplete Rotations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</p:txBody>
      </p:sp>
      <p:sp>
        <p:nvSpPr>
          <p:cNvPr id="9" name="Oval 4" descr="Circle highlighting stats">
            <a:extLst>
              <a:ext uri="{FF2B5EF4-FFF2-40B4-BE49-F238E27FC236}">
                <a16:creationId xmlns:a16="http://schemas.microsoft.com/office/drawing/2014/main" id="{231ADB9F-89B4-D942-BC51-7D2377D13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528" y="4077798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ea typeface="ＭＳ Ｐゴシック" charset="-128"/>
              </a:rPr>
              <a:t>04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600" dirty="0">
                <a:ea typeface="ＭＳ Ｐゴシック" charset="-128"/>
              </a:rPr>
              <a:t>Exports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CD6DF8-E6C3-6C41-8595-F68390E4A8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50D4A5A9-9ED5-D645-99FD-317DA1801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10, 2022</a:t>
            </a:fld>
            <a:endParaRPr lang="en-US" dirty="0"/>
          </a:p>
        </p:txBody>
      </p:sp>
      <p:sp>
        <p:nvSpPr>
          <p:cNvPr id="10" name="Oval 4" descr="Circle highlighting stats">
            <a:extLst>
              <a:ext uri="{FF2B5EF4-FFF2-40B4-BE49-F238E27FC236}">
                <a16:creationId xmlns:a16="http://schemas.microsoft.com/office/drawing/2014/main" id="{C40C97FC-5DF4-46B1-BECB-39EFF872F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08" y="1986331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03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ea typeface="ＭＳ Ｐゴシック" charset="-128"/>
              </a:rPr>
              <a:t>Rotation Gaps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ea typeface="ＭＳ Ｐゴシック" charset="-128"/>
            </a:endParaRPr>
          </a:p>
        </p:txBody>
      </p:sp>
      <p:sp>
        <p:nvSpPr>
          <p:cNvPr id="11" name="Oval 4" descr="Circle highlighting stats">
            <a:extLst>
              <a:ext uri="{FF2B5EF4-FFF2-40B4-BE49-F238E27FC236}">
                <a16:creationId xmlns:a16="http://schemas.microsoft.com/office/drawing/2014/main" id="{0CFA046B-7E99-4DEB-8394-86A540112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689" y="4077798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05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ea typeface="ＭＳ Ｐゴシック" charset="-128"/>
              </a:rPr>
              <a:t>Lookup Tables</a:t>
            </a:r>
          </a:p>
        </p:txBody>
      </p:sp>
      <p:sp>
        <p:nvSpPr>
          <p:cNvPr id="12" name="Oval 4" descr="Circle highlighting stats">
            <a:extLst>
              <a:ext uri="{FF2B5EF4-FFF2-40B4-BE49-F238E27FC236}">
                <a16:creationId xmlns:a16="http://schemas.microsoft.com/office/drawing/2014/main" id="{46A18C0F-B6A8-44D5-97D5-1D85E89E9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09" y="4077798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06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ea typeface="ＭＳ Ｐゴシック" charset="-128"/>
              </a:rPr>
              <a:t>MTD Rotation Export </a:t>
            </a: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en-US" altLang="en-US" sz="1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4443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>
            <a:extLst>
              <a:ext uri="{FF2B5EF4-FFF2-40B4-BE49-F238E27FC236}">
                <a16:creationId xmlns:a16="http://schemas.microsoft.com/office/drawing/2014/main" id="{966A7C92-F401-FB45-AEC7-220E44D2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46356"/>
            <a:ext cx="8781051" cy="655383"/>
          </a:xfrm>
        </p:spPr>
        <p:txBody>
          <a:bodyPr>
            <a:normAutofit/>
          </a:bodyPr>
          <a:lstStyle/>
          <a:p>
            <a:r>
              <a:rPr lang="en-US" sz="2800" b="1" dirty="0"/>
              <a:t>ROTATION EXPORTS</a:t>
            </a:r>
          </a:p>
        </p:txBody>
      </p:sp>
      <p:sp>
        <p:nvSpPr>
          <p:cNvPr id="7" name="Subtitle Placeholder">
            <a:extLst>
              <a:ext uri="{FF2B5EF4-FFF2-40B4-BE49-F238E27FC236}">
                <a16:creationId xmlns:a16="http://schemas.microsoft.com/office/drawing/2014/main" id="{2340EE59-2EC0-5645-9670-8C36788E5B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0893" y="976613"/>
            <a:ext cx="8535701" cy="256329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are two rotation exports available in the rotation schedule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They are located within the 3 dotted icon on the right-hand side of the dashboard. 	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1516490-9B39-2C4C-8687-F7EDEC1B9A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7FECEB32-002C-704B-95D9-F304E6D4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9, 2022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0344A3F-AB70-4A4A-939A-316BD3C7BA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2777" y="2664040"/>
            <a:ext cx="7871932" cy="2101478"/>
          </a:xfrm>
        </p:spPr>
      </p:pic>
    </p:spTree>
    <p:extLst>
      <p:ext uri="{BB962C8B-B14F-4D97-AF65-F5344CB8AC3E}">
        <p14:creationId xmlns:p14="http://schemas.microsoft.com/office/powerpoint/2010/main" val="4103472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>
            <a:extLst>
              <a:ext uri="{FF2B5EF4-FFF2-40B4-BE49-F238E27FC236}">
                <a16:creationId xmlns:a16="http://schemas.microsoft.com/office/drawing/2014/main" id="{966A7C92-F401-FB45-AEC7-220E44D2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46356"/>
            <a:ext cx="8781051" cy="655383"/>
          </a:xfrm>
        </p:spPr>
        <p:txBody>
          <a:bodyPr>
            <a:normAutofit/>
          </a:bodyPr>
          <a:lstStyle/>
          <a:p>
            <a:r>
              <a:rPr lang="en-US" sz="2800" b="1" dirty="0"/>
              <a:t>ROTATION EXPORTS</a:t>
            </a:r>
          </a:p>
        </p:txBody>
      </p:sp>
      <p:sp>
        <p:nvSpPr>
          <p:cNvPr id="7" name="Subtitle Placeholder">
            <a:extLst>
              <a:ext uri="{FF2B5EF4-FFF2-40B4-BE49-F238E27FC236}">
                <a16:creationId xmlns:a16="http://schemas.microsoft.com/office/drawing/2014/main" id="{2340EE59-2EC0-5645-9670-8C36788E5B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496" y="1124504"/>
            <a:ext cx="8535701" cy="256329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Export 1 – Rotation Summary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export will give you the view of the rotation schedule in excel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Useful for a visual display to keep on your desk/use to make edits/plan out rotation schedule prior to entering into MedSIS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1516490-9B39-2C4C-8687-F7EDEC1B9A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7FECEB32-002C-704B-95D9-F304E6D4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10, 2022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4D51129-C9F3-4FB0-830B-8CD86E45EC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22608" y="513573"/>
            <a:ext cx="4576978" cy="1221862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B70645-819F-48DE-B68D-E97C5FD66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13" y="3464148"/>
            <a:ext cx="8455173" cy="186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28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>
            <a:extLst>
              <a:ext uri="{FF2B5EF4-FFF2-40B4-BE49-F238E27FC236}">
                <a16:creationId xmlns:a16="http://schemas.microsoft.com/office/drawing/2014/main" id="{966A7C92-F401-FB45-AEC7-220E44D2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46356"/>
            <a:ext cx="8781051" cy="655383"/>
          </a:xfrm>
        </p:spPr>
        <p:txBody>
          <a:bodyPr>
            <a:normAutofit/>
          </a:bodyPr>
          <a:lstStyle/>
          <a:p>
            <a:r>
              <a:rPr lang="en-US" sz="2800" b="1" dirty="0"/>
              <a:t>ROTATION EXPORTS</a:t>
            </a:r>
          </a:p>
        </p:txBody>
      </p:sp>
      <p:sp>
        <p:nvSpPr>
          <p:cNvPr id="7" name="Subtitle Placeholder">
            <a:extLst>
              <a:ext uri="{FF2B5EF4-FFF2-40B4-BE49-F238E27FC236}">
                <a16:creationId xmlns:a16="http://schemas.microsoft.com/office/drawing/2014/main" id="{2340EE59-2EC0-5645-9670-8C36788E5B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496" y="1124504"/>
            <a:ext cx="8535701" cy="52220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Export 2 – Rotation Details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export will give you all the details of the rotation and learner into excel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 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 2. 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1516490-9B39-2C4C-8687-F7EDEC1B9A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7FECEB32-002C-704B-95D9-F304E6D4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10, 2022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F6957B2-EDC8-4D37-8433-24DB27C0AA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159697" y="517642"/>
            <a:ext cx="4639889" cy="1238657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BF4A6E-D51E-4C2A-9A65-E4F6C1E5F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74" y="3191441"/>
            <a:ext cx="8781052" cy="14833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F7E273-8D74-4FC8-9FEC-672D90144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362" y="4982037"/>
            <a:ext cx="8006142" cy="168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9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56F50787-04C5-8B46-8DF2-8D977133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72" y="814440"/>
            <a:ext cx="8781051" cy="65538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AGENDA</a:t>
            </a:r>
            <a:endParaRPr lang="en-US" sz="3600" b="1" dirty="0"/>
          </a:p>
        </p:txBody>
      </p:sp>
      <p:sp>
        <p:nvSpPr>
          <p:cNvPr id="6" name="Oval 1" descr="Circle highlighting stats">
            <a:extLst>
              <a:ext uri="{FF2B5EF4-FFF2-40B4-BE49-F238E27FC236}">
                <a16:creationId xmlns:a16="http://schemas.microsoft.com/office/drawing/2014/main" id="{A1BF7E72-DB57-3A4C-A497-3E66B8D95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478" y="1986331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ea typeface="ＭＳ Ｐゴシック" charset="-128"/>
              </a:rPr>
              <a:t>01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464F55"/>
                </a:solidFill>
                <a:ea typeface="ＭＳ Ｐゴシック" charset="-128"/>
              </a:rPr>
              <a:t>Entering Rotations</a:t>
            </a:r>
          </a:p>
        </p:txBody>
      </p:sp>
      <p:sp>
        <p:nvSpPr>
          <p:cNvPr id="7" name="Oval 2" descr="Circle highlighting stats">
            <a:extLst>
              <a:ext uri="{FF2B5EF4-FFF2-40B4-BE49-F238E27FC236}">
                <a16:creationId xmlns:a16="http://schemas.microsoft.com/office/drawing/2014/main" id="{C2524456-2622-7A40-A543-9D5DC6474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690" y="1986331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02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600" dirty="0">
                <a:solidFill>
                  <a:srgbClr val="464F55"/>
                </a:solidFill>
                <a:ea typeface="ＭＳ Ｐゴシック" charset="-128"/>
              </a:rPr>
              <a:t>Incomplete Rotations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</p:txBody>
      </p:sp>
      <p:sp>
        <p:nvSpPr>
          <p:cNvPr id="9" name="Oval 4" descr="Circle highlighting stats">
            <a:extLst>
              <a:ext uri="{FF2B5EF4-FFF2-40B4-BE49-F238E27FC236}">
                <a16:creationId xmlns:a16="http://schemas.microsoft.com/office/drawing/2014/main" id="{231ADB9F-89B4-D942-BC51-7D2377D13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528" y="4077798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04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600" dirty="0">
                <a:ea typeface="ＭＳ Ｐゴシック" charset="-128"/>
              </a:rPr>
              <a:t>Exports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CD6DF8-E6C3-6C41-8595-F68390E4A8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50D4A5A9-9ED5-D645-99FD-317DA1801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9, 2022</a:t>
            </a:fld>
            <a:endParaRPr lang="en-US" dirty="0"/>
          </a:p>
        </p:txBody>
      </p:sp>
      <p:sp>
        <p:nvSpPr>
          <p:cNvPr id="10" name="Oval 4" descr="Circle highlighting stats">
            <a:extLst>
              <a:ext uri="{FF2B5EF4-FFF2-40B4-BE49-F238E27FC236}">
                <a16:creationId xmlns:a16="http://schemas.microsoft.com/office/drawing/2014/main" id="{C40C97FC-5DF4-46B1-BECB-39EFF872F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08" y="1986331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03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600" dirty="0">
                <a:ea typeface="ＭＳ Ｐゴシック" charset="-128"/>
              </a:rPr>
              <a:t>Rotation Gaps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ea typeface="ＭＳ Ｐゴシック" charset="-128"/>
            </a:endParaRPr>
          </a:p>
        </p:txBody>
      </p:sp>
      <p:sp>
        <p:nvSpPr>
          <p:cNvPr id="11" name="Oval 4" descr="Circle highlighting stats">
            <a:extLst>
              <a:ext uri="{FF2B5EF4-FFF2-40B4-BE49-F238E27FC236}">
                <a16:creationId xmlns:a16="http://schemas.microsoft.com/office/drawing/2014/main" id="{0CFA046B-7E99-4DEB-8394-86A540112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689" y="4077798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05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ea typeface="ＭＳ Ｐゴシック" charset="-128"/>
              </a:rPr>
              <a:t>Lookup Tables</a:t>
            </a:r>
          </a:p>
        </p:txBody>
      </p:sp>
      <p:sp>
        <p:nvSpPr>
          <p:cNvPr id="12" name="Oval 4" descr="Circle highlighting stats">
            <a:extLst>
              <a:ext uri="{FF2B5EF4-FFF2-40B4-BE49-F238E27FC236}">
                <a16:creationId xmlns:a16="http://schemas.microsoft.com/office/drawing/2014/main" id="{46A18C0F-B6A8-44D5-97D5-1D85E89E9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09" y="4077798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06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ea typeface="ＭＳ Ｐゴシック" charset="-128"/>
              </a:rPr>
              <a:t>MTD Rotation Export </a:t>
            </a: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en-US" altLang="en-US" sz="1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7119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56F50787-04C5-8B46-8DF2-8D977133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72" y="814440"/>
            <a:ext cx="8781051" cy="65538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AGENDA</a:t>
            </a:r>
            <a:endParaRPr lang="en-US" sz="3600" b="1" dirty="0"/>
          </a:p>
        </p:txBody>
      </p:sp>
      <p:sp>
        <p:nvSpPr>
          <p:cNvPr id="6" name="Oval 1" descr="Circle highlighting stats">
            <a:extLst>
              <a:ext uri="{FF2B5EF4-FFF2-40B4-BE49-F238E27FC236}">
                <a16:creationId xmlns:a16="http://schemas.microsoft.com/office/drawing/2014/main" id="{A1BF7E72-DB57-3A4C-A497-3E66B8D95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478" y="1986331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464F55"/>
                </a:solidFill>
                <a:ea typeface="ＭＳ Ｐゴシック" charset="-128"/>
              </a:rPr>
              <a:t>Entering Rotations</a:t>
            </a:r>
          </a:p>
        </p:txBody>
      </p:sp>
      <p:sp>
        <p:nvSpPr>
          <p:cNvPr id="7" name="Oval 2" descr="Circle highlighting stats">
            <a:extLst>
              <a:ext uri="{FF2B5EF4-FFF2-40B4-BE49-F238E27FC236}">
                <a16:creationId xmlns:a16="http://schemas.microsoft.com/office/drawing/2014/main" id="{C2524456-2622-7A40-A543-9D5DC6474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690" y="1986331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02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600" dirty="0">
                <a:solidFill>
                  <a:srgbClr val="464F55"/>
                </a:solidFill>
                <a:ea typeface="ＭＳ Ｐゴシック" charset="-128"/>
              </a:rPr>
              <a:t>Incomplete Rotations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</p:txBody>
      </p:sp>
      <p:sp>
        <p:nvSpPr>
          <p:cNvPr id="9" name="Oval 4" descr="Circle highlighting stats">
            <a:extLst>
              <a:ext uri="{FF2B5EF4-FFF2-40B4-BE49-F238E27FC236}">
                <a16:creationId xmlns:a16="http://schemas.microsoft.com/office/drawing/2014/main" id="{231ADB9F-89B4-D942-BC51-7D2377D13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528" y="4077798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04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600" dirty="0">
                <a:ea typeface="ＭＳ Ｐゴシック" charset="-128"/>
              </a:rPr>
              <a:t>Exports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CD6DF8-E6C3-6C41-8595-F68390E4A8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50D4A5A9-9ED5-D645-99FD-317DA1801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10, 2022</a:t>
            </a:fld>
            <a:endParaRPr lang="en-US" dirty="0"/>
          </a:p>
        </p:txBody>
      </p:sp>
      <p:sp>
        <p:nvSpPr>
          <p:cNvPr id="10" name="Oval 4" descr="Circle highlighting stats">
            <a:extLst>
              <a:ext uri="{FF2B5EF4-FFF2-40B4-BE49-F238E27FC236}">
                <a16:creationId xmlns:a16="http://schemas.microsoft.com/office/drawing/2014/main" id="{C40C97FC-5DF4-46B1-BECB-39EFF872F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08" y="1986331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03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ea typeface="ＭＳ Ｐゴシック" charset="-128"/>
              </a:rPr>
              <a:t>Rotation Gaps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ea typeface="ＭＳ Ｐゴシック" charset="-128"/>
            </a:endParaRPr>
          </a:p>
        </p:txBody>
      </p:sp>
      <p:sp>
        <p:nvSpPr>
          <p:cNvPr id="11" name="Oval 4" descr="Circle highlighting stats">
            <a:extLst>
              <a:ext uri="{FF2B5EF4-FFF2-40B4-BE49-F238E27FC236}">
                <a16:creationId xmlns:a16="http://schemas.microsoft.com/office/drawing/2014/main" id="{0CFA046B-7E99-4DEB-8394-86A540112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690" y="4077798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ea typeface="ＭＳ Ｐゴシック" charset="-128"/>
              </a:rPr>
              <a:t>05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ea typeface="ＭＳ Ｐゴシック" charset="-128"/>
              </a:rPr>
              <a:t>Lookup Tables</a:t>
            </a:r>
          </a:p>
        </p:txBody>
      </p:sp>
      <p:sp>
        <p:nvSpPr>
          <p:cNvPr id="12" name="Oval 4" descr="Circle highlighting stats">
            <a:extLst>
              <a:ext uri="{FF2B5EF4-FFF2-40B4-BE49-F238E27FC236}">
                <a16:creationId xmlns:a16="http://schemas.microsoft.com/office/drawing/2014/main" id="{46A18C0F-B6A8-44D5-97D5-1D85E89E9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09" y="4166424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06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ea typeface="ＭＳ Ｐゴシック" charset="-128"/>
              </a:rPr>
              <a:t>MTD Rotation Export </a:t>
            </a: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en-US" altLang="en-US" sz="1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7469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>
            <a:extLst>
              <a:ext uri="{FF2B5EF4-FFF2-40B4-BE49-F238E27FC236}">
                <a16:creationId xmlns:a16="http://schemas.microsoft.com/office/drawing/2014/main" id="{966A7C92-F401-FB45-AEC7-220E44D2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ROTATION LOOK UP TABLES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1516490-9B39-2C4C-8687-F7EDEC1B9A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0531" y="6346518"/>
            <a:ext cx="4795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7FECEB32-002C-704B-95D9-F304E6D4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0459" y="6346519"/>
            <a:ext cx="195871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2CEF10F-437A-1E47-9122-F08C813F0AE8}" type="datetime4">
              <a:rPr lang="en-CA" smtClean="0"/>
              <a:pPr>
                <a:spcAft>
                  <a:spcPts val="600"/>
                </a:spcAft>
              </a:pPr>
              <a:t>February 9, 2022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79CACE-5553-42F2-BAA9-D689B65ACD97}"/>
              </a:ext>
            </a:extLst>
          </p:cNvPr>
          <p:cNvSpPr txBox="1"/>
          <p:nvPr/>
        </p:nvSpPr>
        <p:spPr>
          <a:xfrm>
            <a:off x="344032" y="891587"/>
            <a:ext cx="80756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There is an additional tab in the rotation schedule called the “Look Up Tables”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will display ALL rotations that your program has access to (both internal and external). </a:t>
            </a:r>
          </a:p>
          <a:p>
            <a:endParaRPr lang="en-CA" sz="1600" dirty="0">
              <a:solidFill>
                <a:srgbClr val="0070C0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46977B-665B-4F22-A250-768E6BE1F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894" y="2498362"/>
            <a:ext cx="8782050" cy="2266807"/>
          </a:xfrm>
        </p:spPr>
      </p:pic>
    </p:spTree>
    <p:extLst>
      <p:ext uri="{BB962C8B-B14F-4D97-AF65-F5344CB8AC3E}">
        <p14:creationId xmlns:p14="http://schemas.microsoft.com/office/powerpoint/2010/main" val="1965246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>
            <a:extLst>
              <a:ext uri="{FF2B5EF4-FFF2-40B4-BE49-F238E27FC236}">
                <a16:creationId xmlns:a16="http://schemas.microsoft.com/office/drawing/2014/main" id="{966A7C92-F401-FB45-AEC7-220E44D2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ROTATION LOOK UP TABLES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1516490-9B39-2C4C-8687-F7EDEC1B9A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0531" y="6346518"/>
            <a:ext cx="4795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7FECEB32-002C-704B-95D9-F304E6D4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0459" y="6346519"/>
            <a:ext cx="195871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2CEF10F-437A-1E47-9122-F08C813F0AE8}" type="datetime4">
              <a:rPr lang="en-CA" smtClean="0"/>
              <a:pPr>
                <a:spcAft>
                  <a:spcPts val="600"/>
                </a:spcAft>
              </a:pPr>
              <a:t>February 10, 2022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79CACE-5553-42F2-BAA9-D689B65ACD97}"/>
              </a:ext>
            </a:extLst>
          </p:cNvPr>
          <p:cNvSpPr txBox="1"/>
          <p:nvPr/>
        </p:nvSpPr>
        <p:spPr>
          <a:xfrm>
            <a:off x="344033" y="891587"/>
            <a:ext cx="45704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Click on the 3 dotted icon to filter the 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0070C0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C4F4108-212F-4630-B2A3-57E09A7D5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30590" y="980429"/>
            <a:ext cx="4063456" cy="183301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2E2DBA-FF32-4262-A60A-BC3A09337571}"/>
              </a:ext>
            </a:extLst>
          </p:cNvPr>
          <p:cNvSpPr txBox="1"/>
          <p:nvPr/>
        </p:nvSpPr>
        <p:spPr>
          <a:xfrm>
            <a:off x="322674" y="1661862"/>
            <a:ext cx="40907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Filter Options:</a:t>
            </a:r>
          </a:p>
          <a:p>
            <a:endParaRPr lang="en-US" dirty="0"/>
          </a:p>
          <a:p>
            <a:r>
              <a:rPr lang="en-US" b="1" dirty="0"/>
              <a:t>	1. Program </a:t>
            </a:r>
          </a:p>
          <a:p>
            <a:r>
              <a:rPr lang="en-US" b="1" dirty="0"/>
              <a:t>	2. Program Type</a:t>
            </a:r>
          </a:p>
          <a:p>
            <a:r>
              <a:rPr lang="en-US" b="1" dirty="0"/>
              <a:t>	3. Status </a:t>
            </a:r>
            <a:endParaRPr lang="en-CA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5B508C5-A939-4D12-A0BB-313C4EBC9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3" y="3422590"/>
            <a:ext cx="2743666" cy="24199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E021BF-D31C-47E6-BF0D-7C96C4742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299" y="3429832"/>
            <a:ext cx="2814820" cy="24127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DB833F-A322-444E-988C-57F2F71345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6759" y="3369781"/>
            <a:ext cx="2903269" cy="25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11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>
            <a:extLst>
              <a:ext uri="{FF2B5EF4-FFF2-40B4-BE49-F238E27FC236}">
                <a16:creationId xmlns:a16="http://schemas.microsoft.com/office/drawing/2014/main" id="{966A7C92-F401-FB45-AEC7-220E44D2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ROTATION LOOK UP TABLES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1516490-9B39-2C4C-8687-F7EDEC1B9A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0531" y="6346518"/>
            <a:ext cx="4795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7FECEB32-002C-704B-95D9-F304E6D4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0459" y="6346519"/>
            <a:ext cx="195871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2CEF10F-437A-1E47-9122-F08C813F0AE8}" type="datetime4">
              <a:rPr lang="en-CA" smtClean="0"/>
              <a:pPr>
                <a:spcAft>
                  <a:spcPts val="600"/>
                </a:spcAft>
              </a:pPr>
              <a:t>February 10, 2022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79CACE-5553-42F2-BAA9-D689B65ACD97}"/>
              </a:ext>
            </a:extLst>
          </p:cNvPr>
          <p:cNvSpPr txBox="1"/>
          <p:nvPr/>
        </p:nvSpPr>
        <p:spPr>
          <a:xfrm>
            <a:off x="344033" y="787904"/>
            <a:ext cx="786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Click on the name of a rotation to view the rotation details </a:t>
            </a:r>
            <a:endParaRPr lang="en-CA" sz="1600" dirty="0">
              <a:solidFill>
                <a:srgbClr val="0070C0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74C7568-B8D7-4148-8F8F-A5E94C616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5070" y="2854752"/>
            <a:ext cx="7364242" cy="3275116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39CE25-E356-4FDB-85CB-0947F42E6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336" y="1157235"/>
            <a:ext cx="5042631" cy="5079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D35559-B4D5-4938-B2FE-A76C346173FC}"/>
              </a:ext>
            </a:extLst>
          </p:cNvPr>
          <p:cNvSpPr txBox="1"/>
          <p:nvPr/>
        </p:nvSpPr>
        <p:spPr>
          <a:xfrm>
            <a:off x="344033" y="1799924"/>
            <a:ext cx="7866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NOTE: </a:t>
            </a:r>
            <a:r>
              <a:rPr lang="en-US" dirty="0"/>
              <a:t>There is a tab called ‘Evaluations’. This will soon display the workflow(s) and ITERs mapped to each rotation. You will be able to see the ITER mapped and retrieve a blank version of the form: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1836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56F50787-04C5-8B46-8DF2-8D977133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72" y="814440"/>
            <a:ext cx="8781051" cy="65538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AGENDA</a:t>
            </a:r>
            <a:endParaRPr lang="en-US" sz="3600" b="1" dirty="0"/>
          </a:p>
        </p:txBody>
      </p:sp>
      <p:sp>
        <p:nvSpPr>
          <p:cNvPr id="6" name="Oval 1" descr="Circle highlighting stats">
            <a:extLst>
              <a:ext uri="{FF2B5EF4-FFF2-40B4-BE49-F238E27FC236}">
                <a16:creationId xmlns:a16="http://schemas.microsoft.com/office/drawing/2014/main" id="{A1BF7E72-DB57-3A4C-A497-3E66B8D95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478" y="1986331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464F55"/>
                </a:solidFill>
                <a:ea typeface="ＭＳ Ｐゴシック" charset="-128"/>
              </a:rPr>
              <a:t>Entering Rotations</a:t>
            </a:r>
          </a:p>
        </p:txBody>
      </p:sp>
      <p:sp>
        <p:nvSpPr>
          <p:cNvPr id="7" name="Oval 2" descr="Circle highlighting stats">
            <a:extLst>
              <a:ext uri="{FF2B5EF4-FFF2-40B4-BE49-F238E27FC236}">
                <a16:creationId xmlns:a16="http://schemas.microsoft.com/office/drawing/2014/main" id="{C2524456-2622-7A40-A543-9D5DC6474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690" y="1986331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02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600" dirty="0">
                <a:solidFill>
                  <a:srgbClr val="464F55"/>
                </a:solidFill>
                <a:ea typeface="ＭＳ Ｐゴシック" charset="-128"/>
              </a:rPr>
              <a:t>Incomplete Rotations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</p:txBody>
      </p:sp>
      <p:sp>
        <p:nvSpPr>
          <p:cNvPr id="9" name="Oval 4" descr="Circle highlighting stats">
            <a:extLst>
              <a:ext uri="{FF2B5EF4-FFF2-40B4-BE49-F238E27FC236}">
                <a16:creationId xmlns:a16="http://schemas.microsoft.com/office/drawing/2014/main" id="{231ADB9F-89B4-D942-BC51-7D2377D13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528" y="4077798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04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600" dirty="0">
                <a:ea typeface="ＭＳ Ｐゴシック" charset="-128"/>
              </a:rPr>
              <a:t>Exports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CD6DF8-E6C3-6C41-8595-F68390E4A8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50D4A5A9-9ED5-D645-99FD-317DA1801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10, 2022</a:t>
            </a:fld>
            <a:endParaRPr lang="en-US" dirty="0"/>
          </a:p>
        </p:txBody>
      </p:sp>
      <p:sp>
        <p:nvSpPr>
          <p:cNvPr id="10" name="Oval 4" descr="Circle highlighting stats">
            <a:extLst>
              <a:ext uri="{FF2B5EF4-FFF2-40B4-BE49-F238E27FC236}">
                <a16:creationId xmlns:a16="http://schemas.microsoft.com/office/drawing/2014/main" id="{C40C97FC-5DF4-46B1-BECB-39EFF872F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08" y="1986331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03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ea typeface="ＭＳ Ｐゴシック" charset="-128"/>
              </a:rPr>
              <a:t>Rotation Gaps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ea typeface="ＭＳ Ｐゴシック" charset="-128"/>
            </a:endParaRPr>
          </a:p>
        </p:txBody>
      </p:sp>
      <p:sp>
        <p:nvSpPr>
          <p:cNvPr id="11" name="Oval 4" descr="Circle highlighting stats">
            <a:extLst>
              <a:ext uri="{FF2B5EF4-FFF2-40B4-BE49-F238E27FC236}">
                <a16:creationId xmlns:a16="http://schemas.microsoft.com/office/drawing/2014/main" id="{0CFA046B-7E99-4DEB-8394-86A540112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690" y="4077798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05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ea typeface="ＭＳ Ｐゴシック" charset="-128"/>
              </a:rPr>
              <a:t>Lookup Tables</a:t>
            </a:r>
          </a:p>
        </p:txBody>
      </p:sp>
      <p:sp>
        <p:nvSpPr>
          <p:cNvPr id="12" name="Oval 4" descr="Circle highlighting stats">
            <a:extLst>
              <a:ext uri="{FF2B5EF4-FFF2-40B4-BE49-F238E27FC236}">
                <a16:creationId xmlns:a16="http://schemas.microsoft.com/office/drawing/2014/main" id="{46A18C0F-B6A8-44D5-97D5-1D85E89E9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09" y="4166424"/>
            <a:ext cx="1752213" cy="1752212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ea typeface="ＭＳ Ｐゴシック" charset="-128"/>
              </a:rPr>
              <a:t>06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ea typeface="ＭＳ Ｐゴシック" charset="-128"/>
              </a:rPr>
              <a:t>MTD Rotation Export </a:t>
            </a: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en-US" altLang="en-US" sz="1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0678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>
            <a:extLst>
              <a:ext uri="{FF2B5EF4-FFF2-40B4-BE49-F238E27FC236}">
                <a16:creationId xmlns:a16="http://schemas.microsoft.com/office/drawing/2014/main" id="{966A7C92-F401-FB45-AEC7-220E44D2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46356"/>
            <a:ext cx="8781051" cy="655383"/>
          </a:xfrm>
        </p:spPr>
        <p:txBody>
          <a:bodyPr>
            <a:normAutofit/>
          </a:bodyPr>
          <a:lstStyle/>
          <a:p>
            <a:r>
              <a:rPr lang="en-US" sz="2800" b="1" dirty="0"/>
              <a:t>MTD ROTATION EXPORT</a:t>
            </a:r>
          </a:p>
        </p:txBody>
      </p:sp>
      <p:sp>
        <p:nvSpPr>
          <p:cNvPr id="7" name="Subtitle Placeholder">
            <a:extLst>
              <a:ext uri="{FF2B5EF4-FFF2-40B4-BE49-F238E27FC236}">
                <a16:creationId xmlns:a16="http://schemas.microsoft.com/office/drawing/2014/main" id="{2340EE59-2EC0-5645-9670-8C36788E5B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0893" y="976613"/>
            <a:ext cx="8535701" cy="256329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Programs have requested reports on their learner’s rotations completed throughout their entire training at McMaster.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report can be found in the MTD module 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1516490-9B39-2C4C-8687-F7EDEC1B9A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7FECEB32-002C-704B-95D9-F304E6D4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10, 2022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878101E-2A58-4D50-BE7F-41F15C988A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29816" y="1793279"/>
            <a:ext cx="1365310" cy="1253399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A10A0B-A0AC-4712-9CD7-0985A4CFF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00" y="3180936"/>
            <a:ext cx="7365293" cy="291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84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>
            <a:extLst>
              <a:ext uri="{FF2B5EF4-FFF2-40B4-BE49-F238E27FC236}">
                <a16:creationId xmlns:a16="http://schemas.microsoft.com/office/drawing/2014/main" id="{966A7C92-F401-FB45-AEC7-220E44D2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46356"/>
            <a:ext cx="8781051" cy="655383"/>
          </a:xfrm>
        </p:spPr>
        <p:txBody>
          <a:bodyPr>
            <a:normAutofit/>
          </a:bodyPr>
          <a:lstStyle/>
          <a:p>
            <a:r>
              <a:rPr lang="en-US" sz="2800" b="1" dirty="0"/>
              <a:t>MTD ROTATION EXPORT</a:t>
            </a:r>
          </a:p>
        </p:txBody>
      </p:sp>
      <p:sp>
        <p:nvSpPr>
          <p:cNvPr id="7" name="Subtitle Placeholder">
            <a:extLst>
              <a:ext uri="{FF2B5EF4-FFF2-40B4-BE49-F238E27FC236}">
                <a16:creationId xmlns:a16="http://schemas.microsoft.com/office/drawing/2014/main" id="{2340EE59-2EC0-5645-9670-8C36788E5B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0893" y="976613"/>
            <a:ext cx="8535701" cy="256329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Choose the following fields: 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/>
              <a:t>Learner’s Name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/>
              <a:t>Program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/>
              <a:t>Start Date/End Date</a:t>
            </a:r>
          </a:p>
          <a:p>
            <a:pPr lvl="1"/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1516490-9B39-2C4C-8687-F7EDEC1B9A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7FECEB32-002C-704B-95D9-F304E6D4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10, 2022</a:t>
            </a:fld>
            <a:endParaRPr lang="en-US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9FD2A3E6-8594-4C7E-89BD-2DF71DB7B9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7636" y="3146888"/>
            <a:ext cx="8742213" cy="1712211"/>
          </a:xfrm>
        </p:spPr>
      </p:pic>
    </p:spTree>
    <p:extLst>
      <p:ext uri="{BB962C8B-B14F-4D97-AF65-F5344CB8AC3E}">
        <p14:creationId xmlns:p14="http://schemas.microsoft.com/office/powerpoint/2010/main" val="2927343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>
            <a:extLst>
              <a:ext uri="{FF2B5EF4-FFF2-40B4-BE49-F238E27FC236}">
                <a16:creationId xmlns:a16="http://schemas.microsoft.com/office/drawing/2014/main" id="{966A7C92-F401-FB45-AEC7-220E44D2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46356"/>
            <a:ext cx="8781051" cy="655383"/>
          </a:xfrm>
        </p:spPr>
        <p:txBody>
          <a:bodyPr>
            <a:normAutofit/>
          </a:bodyPr>
          <a:lstStyle/>
          <a:p>
            <a:r>
              <a:rPr lang="en-US" sz="2800" b="1" dirty="0"/>
              <a:t>MTD ROTATION EXPORT</a:t>
            </a:r>
          </a:p>
        </p:txBody>
      </p:sp>
      <p:sp>
        <p:nvSpPr>
          <p:cNvPr id="7" name="Subtitle Placeholder">
            <a:extLst>
              <a:ext uri="{FF2B5EF4-FFF2-40B4-BE49-F238E27FC236}">
                <a16:creationId xmlns:a16="http://schemas.microsoft.com/office/drawing/2014/main" id="{2340EE59-2EC0-5645-9670-8C36788E5B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0893" y="976613"/>
            <a:ext cx="8535701" cy="256329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rotation details will be exported into excel: 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1516490-9B39-2C4C-8687-F7EDEC1B9A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7FECEB32-002C-704B-95D9-F304E6D4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10, 2022</a:t>
            </a:fld>
            <a:endParaRPr lang="en-US" dirty="0"/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F472C94B-294C-41CC-AC4C-15FB94AE50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5997" y="1669257"/>
            <a:ext cx="8852005" cy="2866420"/>
          </a:xfrm>
        </p:spPr>
      </p:pic>
    </p:spTree>
    <p:extLst>
      <p:ext uri="{BB962C8B-B14F-4D97-AF65-F5344CB8AC3E}">
        <p14:creationId xmlns:p14="http://schemas.microsoft.com/office/powerpoint/2010/main" val="1764987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>
            <a:extLst>
              <a:ext uri="{FF2B5EF4-FFF2-40B4-BE49-F238E27FC236}">
                <a16:creationId xmlns:a16="http://schemas.microsoft.com/office/drawing/2014/main" id="{026241CD-3A4A-5F48-92EA-D9DC3586C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CA" dirty="0"/>
              <a:t>EDSIS WEBSITE</a:t>
            </a:r>
            <a:endParaRPr lang="en-US" dirty="0"/>
          </a:p>
        </p:txBody>
      </p:sp>
      <p:sp>
        <p:nvSpPr>
          <p:cNvPr id="5" name="Subtitle Placeholder">
            <a:extLst>
              <a:ext uri="{FF2B5EF4-FFF2-40B4-BE49-F238E27FC236}">
                <a16:creationId xmlns:a16="http://schemas.microsoft.com/office/drawing/2014/main" id="{2349A5C6-9989-BE42-B79E-0491B4DAE0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2385" y="1149696"/>
            <a:ext cx="8780462" cy="1151746"/>
          </a:xfrm>
        </p:spPr>
        <p:txBody>
          <a:bodyPr/>
          <a:lstStyle/>
          <a:p>
            <a:r>
              <a:rPr lang="en-US" sz="1400" dirty="0"/>
              <a:t>You can find this information as well as more resources on our website under:</a:t>
            </a:r>
          </a:p>
          <a:p>
            <a:r>
              <a:rPr lang="en-US" sz="1400" dirty="0"/>
              <a:t> TRAINING </a:t>
            </a:r>
            <a:r>
              <a:rPr lang="en-US" sz="1400" dirty="0">
                <a:sym typeface="Wingdings" panose="05000000000000000000" pitchFamily="2" charset="2"/>
              </a:rPr>
              <a:t> PGME  ADMINISTRATORS</a:t>
            </a:r>
            <a:endParaRPr lang="en-US" sz="1400" dirty="0"/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DAA6E3B0-0455-4843-8E74-F2C592D23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613" y="705110"/>
            <a:ext cx="8781051" cy="655384"/>
          </a:xfrm>
        </p:spPr>
        <p:txBody>
          <a:bodyPr>
            <a:normAutofit/>
          </a:bodyPr>
          <a:lstStyle/>
          <a:p>
            <a:pPr fontAlgn="base"/>
            <a:r>
              <a:rPr lang="en-CA" dirty="0">
                <a:hlinkClick r:id="rId2"/>
              </a:rPr>
              <a:t>https://healthsci.mcmaster.ca/medsis/training/pgme</a:t>
            </a:r>
            <a:endParaRPr lang="en-CA" dirty="0"/>
          </a:p>
          <a:p>
            <a:pPr marL="0" indent="0" fontAlgn="base">
              <a:buNone/>
            </a:pPr>
            <a:endParaRPr lang="en-CA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3843C7D5-2DED-DB4A-8362-E463E8293F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Date">
            <a:extLst>
              <a:ext uri="{FF2B5EF4-FFF2-40B4-BE49-F238E27FC236}">
                <a16:creationId xmlns:a16="http://schemas.microsoft.com/office/drawing/2014/main" id="{E39535C4-DA76-C843-80B6-27FD8DB6D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9, 2022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089E00-C8D1-4A4D-8C1E-7E4C7FA06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27" y="2150526"/>
            <a:ext cx="4260475" cy="22023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D435FE-10E0-495B-9259-6CF3DDAF3234}"/>
              </a:ext>
            </a:extLst>
          </p:cNvPr>
          <p:cNvSpPr txBox="1"/>
          <p:nvPr/>
        </p:nvSpPr>
        <p:spPr>
          <a:xfrm>
            <a:off x="302385" y="4897738"/>
            <a:ext cx="71679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7A003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JIRA TICKETING SYSTEM</a:t>
            </a:r>
            <a:endParaRPr lang="en-CA" sz="2800" dirty="0">
              <a:solidFill>
                <a:srgbClr val="7A003C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submit a ticket, please visit </a:t>
            </a:r>
            <a:r>
              <a:rPr lang="en-CA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medsishelp.mcmaster.ca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User Guide: </a:t>
            </a:r>
            <a:r>
              <a:rPr lang="en-CA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How to Submit a Ticket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55881BA1-5C16-4987-A7BB-8D59C2F8F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88" y="1602601"/>
            <a:ext cx="4394427" cy="36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55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79E72A00-D47E-8146-8984-E2A9F946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ROTATION SCHEDULE</a:t>
            </a:r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DD6E66BE-41B0-5C49-A048-17C99E7510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1769" y="947219"/>
            <a:ext cx="8780462" cy="49629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MedSIS Registration module feeds Rotation Schedule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/>
              <a:t>Learners will appear in your rotation schedule based on their training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rotation schedule will open for 2022-2023 at the </a:t>
            </a:r>
            <a:r>
              <a:rPr lang="en-US" u="sng" dirty="0"/>
              <a:t>beginning of March </a:t>
            </a:r>
            <a:r>
              <a:rPr lang="en-US" dirty="0"/>
              <a:t>to begin entering your learner’s schedules.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Postgrad will create the PGY 1 schedule and send you an excel sheet with the rotations. You are responsible for entering these rotations into the rotation schedule.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b="1" dirty="0"/>
              <a:t>NOTE</a:t>
            </a:r>
            <a:r>
              <a:rPr lang="en-US" dirty="0"/>
              <a:t>: CaRMS match is in mid April, so you will not receive the schedule until after that. 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/>
              <a:t>(Icons and Colors Overview)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AC65D79-4A0E-7F45-ACFD-83CB2C170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5326B243-4724-8347-9AE1-14736367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9,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79E72A00-D47E-8146-8984-E2A9F946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PUBLISHING ROTATIONS</a:t>
            </a:r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DD6E66BE-41B0-5C49-A048-17C99E7510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8457" y="745919"/>
            <a:ext cx="8392869" cy="38806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All rotations require publishing. Until rotations are published, the learners cannot see them in their rotation schedule.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Rotations auto-publish the first day of the rotation.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You are responsible for publishing all rotations for your program. </a:t>
            </a:r>
            <a:r>
              <a:rPr lang="en-US" sz="1600" dirty="0">
                <a:solidFill>
                  <a:schemeClr val="accent6"/>
                </a:solidFill>
              </a:rPr>
              <a:t>That INCLUDES off service learners coming through your program. 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1600" i="1" dirty="0"/>
              <a:t>Publishing these rotations is confirmation that you are aware that they are coming through your program 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Ex. ICU rotation owned by critical care needs to publish this rotation for GIM learner</a:t>
            </a:r>
            <a:endParaRPr lang="en-US" sz="1600" dirty="0"/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GIM rotation view: 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Critical Care rotation view: 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AC65D79-4A0E-7F45-ACFD-83CB2C170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5326B243-4724-8347-9AE1-14736367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9, 2022</a:t>
            </a:fld>
            <a:endParaRPr lang="en-US" dirty="0"/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609FF21A-63F1-44C9-81B9-95507455A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081" y="3651832"/>
            <a:ext cx="8780462" cy="388516"/>
          </a:xfr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D4684C1-6F39-4FD0-94B0-CC44D4C5B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846" y="4574565"/>
            <a:ext cx="6851134" cy="207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3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79E72A00-D47E-8146-8984-E2A9F946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PUBLISHING ROTATIONS</a:t>
            </a:r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DD6E66BE-41B0-5C49-A048-17C99E7510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8457" y="745919"/>
            <a:ext cx="3307367" cy="43692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Two options to publish rotations:</a:t>
            </a:r>
          </a:p>
          <a:p>
            <a:endParaRPr lang="en-US" sz="1600" dirty="0"/>
          </a:p>
          <a:p>
            <a:r>
              <a:rPr lang="en-US" sz="1600" b="1" dirty="0"/>
              <a:t>1. Right Click Publish 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Best practice throughout academic year </a:t>
            </a:r>
          </a:p>
          <a:p>
            <a:pPr lvl="1"/>
            <a:endParaRPr lang="en-US" sz="1600" dirty="0"/>
          </a:p>
          <a:p>
            <a:r>
              <a:rPr lang="en-US" sz="1600" dirty="0"/>
              <a:t>2.</a:t>
            </a:r>
            <a:r>
              <a:rPr lang="en-US" sz="1600" b="1" dirty="0"/>
              <a:t> Bulk Publish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Best used before July 1 each year to plan/confirm learner’s schedules before publishing so they can view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AC65D79-4A0E-7F45-ACFD-83CB2C170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5326B243-4724-8347-9AE1-14736367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9, 2022</a:t>
            </a:fld>
            <a:endParaRPr lang="en-US" dirty="0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C4653CA-DE32-4F45-AA7D-64075BFA3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06" y="3265560"/>
            <a:ext cx="2597887" cy="1849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Content Placeholder 10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FFFE78E5-586C-4C40-94E8-1B62C0BBD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06" y="1195412"/>
            <a:ext cx="2597887" cy="1575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9410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79E72A00-D47E-8146-8984-E2A9F946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PUBLISHING ROTATIONS</a:t>
            </a:r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DD6E66BE-41B0-5C49-A048-17C99E7510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8457" y="1359255"/>
            <a:ext cx="8329495" cy="1671355"/>
          </a:xfrm>
        </p:spPr>
        <p:txBody>
          <a:bodyPr/>
          <a:lstStyle/>
          <a:p>
            <a:pPr lvl="1"/>
            <a:r>
              <a:rPr lang="en-US" sz="1800" b="1" dirty="0"/>
              <a:t>What are these? </a:t>
            </a:r>
          </a:p>
          <a:p>
            <a:pPr marL="742939" lvl="1" indent="-285750">
              <a:buFontTx/>
              <a:buChar char="-"/>
            </a:pPr>
            <a:r>
              <a:rPr lang="en-US" sz="1600" dirty="0"/>
              <a:t>Rotations that have been deleted, but not yet published</a:t>
            </a:r>
          </a:p>
          <a:p>
            <a:pPr marL="742939" lvl="1" indent="-285750">
              <a:buFontTx/>
              <a:buChar char="-"/>
            </a:pPr>
            <a:r>
              <a:rPr lang="en-US" sz="1600" dirty="0"/>
              <a:t>You must right click and publish these rotations or else the system will send out evaluations for them. 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AC65D79-4A0E-7F45-ACFD-83CB2C170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5326B243-4724-8347-9AE1-14736367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9, 2022</a:t>
            </a:fld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9512C19-9D2C-4BC9-9A8F-6DEAF55A1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3973" y="3190311"/>
            <a:ext cx="7098434" cy="2308434"/>
          </a:xfrm>
        </p:spPr>
      </p:pic>
    </p:spTree>
    <p:extLst>
      <p:ext uri="{BB962C8B-B14F-4D97-AF65-F5344CB8AC3E}">
        <p14:creationId xmlns:p14="http://schemas.microsoft.com/office/powerpoint/2010/main" val="1384025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79E72A00-D47E-8146-8984-E2A9F946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ADDING SUPERVISORS</a:t>
            </a:r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DD6E66BE-41B0-5C49-A048-17C99E7510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193" y="845026"/>
            <a:ext cx="8139064" cy="38806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Supervisors are added into rotations by the program that OWNS the rotation.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Using our last example, the GIM learner going to Critical Care rotation. </a:t>
            </a:r>
            <a:r>
              <a:rPr lang="en-US" sz="1800" i="1" dirty="0"/>
              <a:t>Critical care publishes the rotation AND enters the supervisor. </a:t>
            </a:r>
            <a:endParaRPr lang="en-US" i="1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AC65D79-4A0E-7F45-ACFD-83CB2C170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5326B243-4724-8347-9AE1-14736367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10, 2022</a:t>
            </a:fld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F2C9DFB-B1D7-4845-A690-09B128E72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769" y="2571602"/>
            <a:ext cx="8780462" cy="3303804"/>
          </a:xfrm>
        </p:spPr>
      </p:pic>
    </p:spTree>
    <p:extLst>
      <p:ext uri="{BB962C8B-B14F-4D97-AF65-F5344CB8AC3E}">
        <p14:creationId xmlns:p14="http://schemas.microsoft.com/office/powerpoint/2010/main" val="158582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79E72A00-D47E-8146-8984-E2A9F946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ADDING SUPERVISORS</a:t>
            </a:r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DD6E66BE-41B0-5C49-A048-17C99E7510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193" y="845027"/>
            <a:ext cx="8139064" cy="9113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The category you choose for your supervisors dictates that evaluations that will generate for your rotations. 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AC65D79-4A0E-7F45-ACFD-83CB2C170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5326B243-4724-8347-9AE1-14736367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10, 2022</a:t>
            </a:fld>
            <a:endParaRPr lang="en-US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47F4E7DF-4529-4030-81EA-728159B87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0658" y="1824255"/>
            <a:ext cx="7919191" cy="3546374"/>
          </a:xfrm>
        </p:spPr>
      </p:pic>
    </p:spTree>
    <p:extLst>
      <p:ext uri="{BB962C8B-B14F-4D97-AF65-F5344CB8AC3E}">
        <p14:creationId xmlns:p14="http://schemas.microsoft.com/office/powerpoint/2010/main" val="3424655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79E72A00-D47E-8146-8984-E2A9F946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VISITING ELECTIVES</a:t>
            </a:r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DD6E66BE-41B0-5C49-A048-17C99E7510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193" y="845026"/>
            <a:ext cx="3141552" cy="38806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Visiting elective learners will appear in your rotation schedule if they are doing their elective in your program.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You can filter visiting electives out of your rotation schedule using the filter option called ‘Trainee Type’ </a:t>
            </a:r>
            <a:r>
              <a:rPr lang="en-US" sz="1800" dirty="0">
                <a:sym typeface="Wingdings" panose="05000000000000000000" pitchFamily="2" charset="2"/>
              </a:rPr>
              <a:t> ‘Trainee’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AC65D79-4A0E-7F45-ACFD-83CB2C170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5326B243-4724-8347-9AE1-14736367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February 9, 2022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D17EAE-6497-42F7-A568-88A89C9B5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80" y="5330995"/>
            <a:ext cx="8781051" cy="4548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586BE4-7DB8-4005-8280-98EAFE64F902}"/>
              </a:ext>
            </a:extLst>
          </p:cNvPr>
          <p:cNvSpPr txBox="1"/>
          <p:nvPr/>
        </p:nvSpPr>
        <p:spPr>
          <a:xfrm>
            <a:off x="81482" y="4858628"/>
            <a:ext cx="334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Example of a visiting elective</a:t>
            </a:r>
            <a:r>
              <a:rPr lang="en-US" dirty="0"/>
              <a:t>:</a:t>
            </a:r>
            <a:endParaRPr lang="en-CA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D0927F6-EB3F-4528-BF0D-373FCAD32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49427" y="420534"/>
            <a:ext cx="5293679" cy="4305156"/>
          </a:xfrm>
        </p:spPr>
      </p:pic>
    </p:spTree>
    <p:extLst>
      <p:ext uri="{BB962C8B-B14F-4D97-AF65-F5344CB8AC3E}">
        <p14:creationId xmlns:p14="http://schemas.microsoft.com/office/powerpoint/2010/main" val="3098666059"/>
      </p:ext>
    </p:extLst>
  </p:cSld>
  <p:clrMapOvr>
    <a:masterClrMapping/>
  </p:clrMapOvr>
</p:sld>
</file>

<file path=ppt/theme/theme1.xml><?xml version="1.0" encoding="utf-8"?>
<a:theme xmlns:a="http://schemas.openxmlformats.org/drawingml/2006/main" name="McMaster Brighter World Theme">
  <a:themeElements>
    <a:clrScheme name="Custom 7">
      <a:dk1>
        <a:srgbClr val="4C555C"/>
      </a:dk1>
      <a:lt1>
        <a:srgbClr val="FFFFFF"/>
      </a:lt1>
      <a:dk2>
        <a:srgbClr val="FFFFFF"/>
      </a:dk2>
      <a:lt2>
        <a:srgbClr val="FFFFFF"/>
      </a:lt2>
      <a:accent1>
        <a:srgbClr val="79003B"/>
      </a:accent1>
      <a:accent2>
        <a:srgbClr val="FCBE57"/>
      </a:accent2>
      <a:accent3>
        <a:srgbClr val="FFD000"/>
      </a:accent3>
      <a:accent4>
        <a:srgbClr val="D2D654"/>
      </a:accent4>
      <a:accent5>
        <a:srgbClr val="6FD3E3"/>
      </a:accent5>
      <a:accent6>
        <a:srgbClr val="A71930"/>
      </a:accent6>
      <a:hlink>
        <a:srgbClr val="79003B"/>
      </a:hlink>
      <a:folHlink>
        <a:srgbClr val="79003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26166</TotalTime>
  <Words>1127</Words>
  <Application>Microsoft Office PowerPoint</Application>
  <PresentationFormat>On-screen Show (4:3)</PresentationFormat>
  <Paragraphs>288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Courier New</vt:lpstr>
      <vt:lpstr>Roboto</vt:lpstr>
      <vt:lpstr>Wingdings</vt:lpstr>
      <vt:lpstr>McMaster Brighter World Theme</vt:lpstr>
      <vt:lpstr>Session Topic: ROTATION SCHEDULE</vt:lpstr>
      <vt:lpstr>AGENDA</vt:lpstr>
      <vt:lpstr>ROTATION SCHEDULE</vt:lpstr>
      <vt:lpstr>PUBLISHING ROTATIONS</vt:lpstr>
      <vt:lpstr>PUBLISHING ROTATIONS</vt:lpstr>
      <vt:lpstr>PUBLISHING ROTATIONS</vt:lpstr>
      <vt:lpstr>ADDING SUPERVISORS</vt:lpstr>
      <vt:lpstr>ADDING SUPERVISORS</vt:lpstr>
      <vt:lpstr>VISITING ELECTIVES</vt:lpstr>
      <vt:lpstr>AGENDA</vt:lpstr>
      <vt:lpstr>INCOMPELTE ROTATIONS</vt:lpstr>
      <vt:lpstr>INCOMPELTE ROTATIONS</vt:lpstr>
      <vt:lpstr>AGENDA</vt:lpstr>
      <vt:lpstr>ROTATION GAPS</vt:lpstr>
      <vt:lpstr>ROTATION GAPS</vt:lpstr>
      <vt:lpstr>AGENDA</vt:lpstr>
      <vt:lpstr>ROTATION EXPORTS</vt:lpstr>
      <vt:lpstr>ROTATION EXPORTS</vt:lpstr>
      <vt:lpstr>ROTATION EXPORTS</vt:lpstr>
      <vt:lpstr>AGENDA</vt:lpstr>
      <vt:lpstr>ROTATION LOOK UP TABLES</vt:lpstr>
      <vt:lpstr>ROTATION LOOK UP TABLES</vt:lpstr>
      <vt:lpstr>ROTATION LOOK UP TABLES</vt:lpstr>
      <vt:lpstr>AGENDA</vt:lpstr>
      <vt:lpstr>MTD ROTATION EXPORT</vt:lpstr>
      <vt:lpstr>MTD ROTATION EXPORT</vt:lpstr>
      <vt:lpstr>MTD ROTATION EXPORT</vt:lpstr>
      <vt:lpstr>MEDSIS WEBSITE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Somerville, Andrea</cp:lastModifiedBy>
  <cp:revision>154</cp:revision>
  <cp:lastPrinted>2017-06-06T20:04:49Z</cp:lastPrinted>
  <dcterms:created xsi:type="dcterms:W3CDTF">2017-04-21T15:41:45Z</dcterms:created>
  <dcterms:modified xsi:type="dcterms:W3CDTF">2022-02-10T16:41:59Z</dcterms:modified>
</cp:coreProperties>
</file>